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9027D-6622-4491-87C2-9E10A8D87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A3D50-B1CC-4F5F-9F8E-479004A27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67DF6-B2A5-4C56-AABF-5A0C4C8E1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13E07-9221-4393-B670-6101B4E7C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69439-3589-4AC3-940B-F4FBEB556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9BF8A8-1566-476A-9B00-A16C5EE21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C995F4-7FF8-4F94-8184-D0A9AB2F5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FEB91-33CE-442B-9764-6FEE699B4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1D17C-10AE-4D47-8AB8-B88412CEE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642FF-704F-41D1-848A-B3ADDDDF1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58ABF-FC26-4148-9508-A37093001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7.png" /><Relationship Id="rId4" Type="http://schemas.openxmlformats.org/officeDocument/2006/relationships/image" Target="../media/image9.pn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14000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写作常见错误及改正方法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写作错误概述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语法错误及改正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拼写错误及改正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标点符号错误及改正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段落结构问题及改正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语言表达问题及改正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总结：提高写作水平的途径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写作错误概述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语法错误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包括主谓不一致、时态错误、语态错误、冠词使用不当等，这类错误会影响句子的准确性和流畅性。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拼写错误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单词拼写不准确，可能是由于对单词记忆不牢或输入法问题导致的。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标点符号错误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逗号、句号、分号等标点符号使用不当，会影响句子的意思和语气。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逻辑错误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句子或段落之间缺乏连贯性和逻辑性，导致读者难以理解作者的意图。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语言基础不扎实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对语法、词汇、标点等语言基础知识掌握不牢固，导致在写作时无法正确运用。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粗心大意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在写作过程中，由于粗心大意或急于求成，没有仔细检查和修改文章，导致错误的出现。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缺乏写作经验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对于初学者来说，由于缺乏写作经验，可能难以发现一些隐蔽的错误。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文化差异和思维习惯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由于不同文化背景和思维习惯的影响，可能会导致在写作时出现一些不符合目标语言习惯的错误。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影响读者理解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影响作者形象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错误的文章会让读者对作者的专业能力和语言水平产生质疑，影响作者的形象和信誉。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降低文章质量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错误的存在会直接影响文章的整体质量和价值，使得文章难以达到预期的效果和目的。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写作中的错误会导致读者对文章的理解产生偏差或困难，降低文章的可读性和说服力。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可能导致误解和歧义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一些严重的错误甚至可能导致读者对文章产生误解或歧义，造成不必要的麻烦和损失。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语法错误及改正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主谓不一致问题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主语为单数时，谓语动词要用单数形式；主语为复数时，谓语动词要用复数形式。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当主语由“with, together with, as well as, along with, like, but, except”等词或短语连接时，谓语动词的单复数形式通常与最前面的主语保持一致。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当主语是单数形式，但意义为复数时（如people, police等），谓语动词要用复数形式。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时态语态误用问题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根据句子中的时间状语、上下文语境以及句意来判断正确的时态。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区分主动语态和被动语态，根据主语和动词的关系来确定使用哪种语态。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注意一些特殊时态和语态的用法，如现在完成时、过去进行时、情态动词等。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冠词、代词使用不当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冠词分为定冠词“the”和不定冠词“a/an”，要根据名词的可数性、特指还是泛指以及上下文语境来选择使用。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代词要与其所指代的名词在性、数、格上保持一致，避免出现指代不清或混淆的情况。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注意一些特殊代词的用法，如it, one, that, those等。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避免使用过长的句子，可以通过拆分长句或使用从句来使句子更加清晰易懂。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注意句子中的语序，通常主语在前，谓语在后，宾语和状语等修饰成分放在合适的位置。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避免使用过多的并列句或复合句，以免使句子结构过于复杂。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句子结构混乱问题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拼写错误及改正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字母颠倒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如将"receive"写成"recieve"。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字母添加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如将"separate"写成"seperate"。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字母遗漏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如将"necessary"写成"nessessary"。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音似词误用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如将"their"写成"there"或"they're"。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常见拼写错误类型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拼写工具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使用拼写工具或软件进行检查，如Word的拼写检查功能。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通过仔细阅读文章，注意每个单词的拼写是否正确。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语境判断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根据上下文语境判断单词的拼写是否正确。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拼写错误识别方法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掌握常见拼写错误类型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了解常见的拼写错误类型，有助于更快地识别和改正错误。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利用词根、词缀记忆单词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通过掌握词根、词缀，可以更准确地记忆单词的拼写。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多读多写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通过大量的阅读和写作练习，提高对单词拼写的敏感度和准确性。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参考权威资料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在不确定单词拼写时，可以参考权威的英语词典或相关语法解析。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拼写错误改正技巧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标点符号错误及改正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https://d.book118.com/045214000010011104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2024-09-13T16:41:20.238</cp:lastPrinted>
  <dcterms:created xsi:type="dcterms:W3CDTF">2024-09-13T08:41:20Z</dcterms:created>
  <dcterms:modified xsi:type="dcterms:W3CDTF">2024-09-13T08:41:22Z</dcterms:modified>
</cp:coreProperties>
</file>