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8F2D5-A677-42E9-A901-F253E83EE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CDEF8-39C9-4D5D-B7E7-D962555C1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D9423D-7E9E-40D6-AE95-B4066751B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1FBAA-3C6A-4DCF-A6DD-A992DAFC2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2B384E-44FC-4CB0-BDD3-8AEA6B7C3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EA405D-C4E8-49FF-8EF4-2637E45A2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A58CC-06D6-4964-81A4-FDAF0F2A8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B0D2B-E19D-47C5-98E4-96C297C1E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623F6-0A61-4D22-B3A5-2EF854852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98B0C-FC13-4358-AD72-4BF1CC56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24EA91-CA59-40ED-952E-8966D9CBB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214044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术后手指清洁护理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术后手指清洁的重要性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术后手指清洁的方法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术后手指清洁的注意事项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术后手指功能锻炼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术后手指清洁护理的常见误区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术后手指清洁护理的预防措施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术后手指清洁的重要性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保持手指清洁是预防术后感染的第一道防线，可以有效降低术后感染的风险。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定期清洁手指可以去除皮肤表面的污垢、细菌和其他污染物，减少细菌滋生的环境。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清洁手指时要注意使用温和的肥皂和清水，避免使用刺激性强的化学清洁剂。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清洁的手指可以减少伤口周围的炎症反应，促进伤口愈合。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保持手指干燥和清洁有助于保护伤口，避免伤口受到二次污染。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清洁的手指可以减少细菌滋生，从而降低伤口感染的风险，有利于伤口的愈合。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促进伤口愈合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清洁的手指可以减少细菌滋生，从而降低血液感染、伤口感染等并发症的风险。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定期清洁手指可以预防术后手指僵硬、肌肉萎缩等并发症的发生。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807" r="780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术后手指清洁可以降低并发症的风险，如感染、疼痛、肿胀等。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降低并发症风险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术后手指清洁的方法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使用温水（约37℃）轻轻冲洗手指，可以去除表面的污垢和细菌。注意水温不宜过高，以免烫伤皮肤。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温水清洁是一种温和且有效的清洁方法，适用于术后手指的日常护理。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温水清洁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927" b="21927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酒精擦拭是一种常用的清洁和消毒方法，可以有效杀灭细菌。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使用医用酒精或75%浓度的酒精，用棉球或棉签蘸取适量酒精，轻轻擦拭手指表面，注意避免酒精进入伤口或破损处。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酒精擦拭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碘伏消毒是一种广谱杀菌剂，能有效杀灭多种细菌和病毒。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使用碘伏棉球或碘伏棉签擦拭手指表面，可以起到消毒作用。注意碘伏对皮肤有一定的刺激，避免长时间使用或接触破损皮肤。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碘伏消毒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术后手指清洁的注意事项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154" b="1815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在清洁手指时，应使用温和的力度，避免对手术部位施加过大的压力。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术后手指的清洁护理需要特别小心，因为伤口和手术部位可能尚未完全愈合。过度用力可能会导致疼痛、出血或感染。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避免过度用力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水温过高可能会刺激手术部位，导致疼痛或不适。水温过低则可能引发手指麻木和僵硬。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适宜的水温应该在40°C左右，接近人体正常体温，这样可以减少对手术部位的刺激。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注意水温适宜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https://d.book118.com/045214044340011043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2024-09-06T00:35:31.968</cp:lastPrinted>
  <dcterms:created xsi:type="dcterms:W3CDTF">2024-09-05T16:35:31Z</dcterms:created>
  <dcterms:modified xsi:type="dcterms:W3CDTF">2024-09-05T16:35:33Z</dcterms:modified>
</cp:coreProperties>
</file>