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608EB-AFA8-4989-8F6C-F7755D267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9FB31-2469-44A4-A9F7-44A6276C9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71581-1795-41CD-A688-1C2F007A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3562-12AD-414A-A266-0C87EA0F1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7B446-D1F9-4EC7-8C19-6B35C9E2E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90D9CF-1F6C-4B28-AAA0-8F14EAFD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44481-E488-4632-9187-EC74E304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30530-4791-46A2-8756-3AE543AA9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F9903-4D65-4A47-9C1F-221BD3D1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F7D05-F549-480B-AAD0-1A7268C93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7EA9F-7A47-429D-82C9-1E696FF0A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201030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生产部年终工作总结精选范文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生产部全年工作回顾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生产部工作亮点与成绩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生产部明年工作计划与展望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生产部对其他部门的建议与期望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对生产部过去一年的工作进行全面梳理和总结，展示所取得的成绩和进步。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基于过去一年的工作经验和教训，为生产部未来的发展制定规划和目标。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促进部门间交流与合作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通过分享生产部的工作总结，增进其他部门对生产部工作的了解，促进部门间的交流与合作。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总结员工培训、技能提升和团队建设方面的工作，展示员工队伍的整体素质和凝聚力。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技术创新与设备升级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汇报生产技术创新、设备升级改造以及新工艺、新技术的应用情况。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成本控制与效益分析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概述生产过程中的成本控制、成本效益分析以及资源利用效率等方面的工作。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生产计划与执行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汇报生产计划的制定、调整和执行情况，包括生产能力的规划、生产流程的优化等。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产品质量与安全管理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总结产品质量控制、安全生产管理等方面的工作，分析存在的问题和改进措施。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生产部全年工作回顾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生产计划完成情况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今年我们生产部紧密围绕公司总体战略，科学制定并执行了生产计划。通过合理安排生产资源，优化生产流程，我们成功完成了全年的生产任务，产品交付准时率达到了98%。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为了提高生产效率，我们进行了设备升级和工艺改进。通过引入先进的生产线和自动化设备，我们的产能得到了显著提升，生产效率提高了20%。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我们始终坚持“安全第一”的原则，加强生产安全管理。通过定期的安全培训和检查，我们成功降低了生产事故发生率，保障了员工的安全和健康。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总体生产情况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我们建立了严格的质量控制体系，从原材料采购到产品出厂，每一个环节都进行严格的质量把关。通过引入先进的质量检测设备和加强员工的质量意识培训，我们的产品合格率达到了99.5%。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我们始终以客户需求为导向，积极收集客户反馈并及时改进产品。通过不断优化产品设计和提高生产工艺水平，我们的客户满意度得到了显著提升。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今年我们成功通过了ISO9001质量管理体系认证，这标志着我们的质量管理水平得到了国际认可，为公司的品牌建设和市场拓展提供了有力支持。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产品质量情况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原材料成本控制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我们通过与供应商建立长期稳定的合作关系和引入市场竞争机制，成功降低了原材料采购成本。同时，我们加强了原材料的库存管理，减少了浪费和损耗。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生产过程成本控制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我们通过优化生产流程和提高设备利用率，降低了生产过程中的成本。此外，我们还加强了能源管理和废弃物回收工作，进一步降低了生产成本。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人力成本控制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我们通过合理的人力资源规划和绩效考核机制，提高了员工的工作效率和积极性。同时，我们加强了员工培训和发展计划，提升了员工的综合素质和技能水平。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生产部工作亮点与成绩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成功引入先进的生产技术，如自动化生产线和机器人操作，提高了生产效率和产品质量。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667" r="3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针对生产过程中的瓶颈和问题，对工艺流程进行持续改进，实现了生产流程的简化和优化。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鼓励员工提出创新性想法和建议，通过设立创新奖励机制，激发了员工的创新热情。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制定了科学合理的生产计划，确保了生产资源的充分利用，减少了浪费和闲置时间。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推行精益生产理念，通过消除浪费、提高生产效率、降低成本等措施，实现了生产效益的显著提升。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建立了完善的设备维护保养制度，确保了设备的稳定运行，减少了故障停机时间。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生产效率提升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通过组织丰富多彩的团队活动，增强了团队成员之间的凝聚力和合作意识。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制定了系统的培训计划，对员工进行专业技能和职业素养的培训，提高了员工的综合素质和工作能力。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重视人才培养和梯队建设，通过选拔优秀员工进入后备人才队伍，为公司的长远发展提供了有力的人才保障。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https://d.book118.com/045220103003011104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2024-09-13T16:06:04.240</cp:lastPrinted>
  <dcterms:created xsi:type="dcterms:W3CDTF">2024-09-13T08:06:04Z</dcterms:created>
  <dcterms:modified xsi:type="dcterms:W3CDTF">2024-09-13T08:06:06Z</dcterms:modified>
</cp:coreProperties>
</file>