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FD056-7212-438D-88F3-E082E3FDC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6F547-4ADD-4512-9F74-1EDD8C2CF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DEDD3-D511-4F93-9DCB-B33849AD1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02238-1C68-4085-9A8F-7551447D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813C4C-6864-4579-A1C1-0D4260E0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2B98D-16EC-4056-9B64-974196280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351A5-23E7-4C38-BF1E-75814E9A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7EEE0-3B77-4360-B5A8-C997C1EB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361D5-5AC6-46DC-AA76-A2EB44B4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5DA5E-D8AF-45ED-A387-A4DAA671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C2468-11D2-454F-9ABC-AE6927B21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23120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兵役概论——兵役机构\n## 1.兵役的基本概念与意义\n### 1.1兵役的定义及其目的\n### 1.2兵役的历史发展\n### 1.3兵役对于国家的重要性\n## 2.兵役机构的组成与职责\n### 2.1兵役机构的组织架构\n### 2.2兵役机构的主要职责\n### 2.3兵役机构与其他相关部门的协作\n## 3.兵役制度的国际比较\n### 3.1各国兵役制度的类型及特点\n### 3.2各国兵役制度的实施与保障\n### 3.3国际兵役制度的发展趋势\n## 4.中国兵役制度的发展与改革\n### 4.1中国兵役制度的历史沿革\n### 4.2中国现行兵役制度的特点与优势\n### 4.3中国兵役制度的改革方向与展望\n## 5.兵役机构在国防建设中的作用\n### 5.1兵役机构在兵力补充中的作用\n### 5.2兵役机构在国防教育中的作用\n### 5.3兵役机构在国防科研中的作用\n## 6.兵役机构面临的挑战与应对策略\n### 6.1兵役机构面临的外部挑战\n### 6.2兵役机构面临的内部挑战\n### 6.3兵役机构的应对策略与发展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兵役概论——兵役机构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兵役的基本概念与意义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兵役是指国家法律规定公民在一定年龄内必须履行的军事义务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为国家提供人力资源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增强国防实力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保卫国家安全</a:t>
                </a:r>
                <a:endParaRPr/>
              </a:p>
            </p:txBody>
          </p:sp>
        </p:grpSp>
        <p:grpSp>
          <p:nvGrpSpPr>
            <p:cNvPr id="1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兵役的目的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保障国家经济发展和社会稳定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提高国民国防意识和素质</a:t>
                </a:r>
                <a:endParaRPr/>
              </a:p>
            </p:txBody>
          </p:sp>
          <p:sp>
            <p:nvSpPr>
              <p:cNvPr id="1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兵役的定义及其目的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兵役的历史发展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古代兵役制度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世兵制：士兵终身服役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征兵制：国家需要时临时征集公民入伍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募兵制：国家招募职业士兵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现代兵役制度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义务兵役制：公民在一定年龄内必须履行兵役义务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志愿兵役制：公民自愿报名参加军队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混合兵役制：义务兵役制和志愿兵役制相结合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维持国防实力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维护国家主权和领土完整</a:t>
                </a:r>
                <a:endParaRPr/>
              </a:p>
            </p:txBody>
          </p:sp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兵役对国家安全的保障</a:t>
                </a:r>
                <a:endParaRPr/>
              </a:p>
            </p:txBody>
          </p:sp>
        </p:grpSp>
        <p:grpSp>
          <p:nvGrpSpPr>
            <p:cNvPr id="2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增强国民国防意识和素质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培养国民纪律性和团队协作能力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提高国民综合素质</a:t>
                </a:r>
                <a:endParaRPr/>
              </a:p>
            </p:txBody>
          </p:sp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兵役对国民教育的促进</a:t>
                </a:r>
                <a:endParaRPr/>
              </a:p>
            </p:txBody>
          </p:sp>
        </p:grpSp>
        <p:grpSp>
          <p:nvGrpSpPr>
            <p:cNvPr id="2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缓解就业压力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增强国家凝聚力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促进社会和谐发展</a:t>
                </a:r>
                <a:endParaRPr/>
              </a:p>
            </p:txBody>
          </p: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兵役对社会稳定的维护</a:t>
                </a:r>
                <a:endParaRPr/>
              </a:p>
            </p:txBody>
          </p:sp>
        </p:grpSp>
      </p:grpSp>
      <p:pic>
        <p:nvPicPr>
          <p:cNvPr id="2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兵役对于国家的重要性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兵役机构的组成与职责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国家兵役机构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中央兵役机构：负责全国兵役工作的组织和领导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地方兵役机构：负责本地区兵役工作的组织实施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军队兵役机构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军队兵役部门：负责军队兵员补充和管理工作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军队招生部门：负责军队院校招生和培训工作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兵役机构的组织架构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负责兵役法律法规的制定和实施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制定兵役政策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组织实施兵役工作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监督兵役法律法规的执行</a:t>
                </a:r>
                <a:endParaRPr/>
              </a:p>
            </p:txBody>
          </p:sp>
          <p:sp>
            <p:nvSpPr>
              <p:cNvPr id="25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负责兵员征集、培训和分配工作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组织适龄公民进行兵役登记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对应征公民进行体检、政审和培训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负责兵员的分配和安置工作</a:t>
                </a:r>
                <a:endParaRPr/>
              </a:p>
            </p:txBody>
          </p:sp>
          <p:sp>
            <p:nvSpPr>
              <p:cNvPr id="25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负责国防教育和征兵宣传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组织开展国防教育活动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宣传兵役法律法规和政策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提高国民国防意识和兵役观念</a:t>
                </a:r>
                <a:endParaRPr/>
              </a:p>
            </p:txBody>
          </p:sp>
          <p:sp>
            <p:nvSpPr>
              <p:cNvPr id="26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兵役机构的主要职责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兵役机构与其他相关部门的协作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与政府部门协作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与教育部门协作：负责兵役宣传和教育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与财政部门协作：负责兵役经费的筹措和管理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与人力资源和社会保障部门协作：负责兵员安置和培训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与军队部门协作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与军队兵役部门协作：负责兵员补充和管理工作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与军队招生部门协作：负责军队院校招生和培训工作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兵役制度的国际比较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义务兵役制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代表国家：中国、韩国、朝鲜等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特点：公民在一定年龄内必须履行兵役义务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优势：有利于维护国家国防安全，提高国民国防意识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志愿兵役制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代表国家：美国、英国、加拿大等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特点：公民自愿报名参加军队，国家提供一定福利和待遇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优势：有利于吸引优秀人才，提高军队战斗力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混合兵役制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代表国家：德国、法国、俄罗斯等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特点：义务兵役制和志愿兵役制相结合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优势：有利于保持国防实力，提高军队人员素质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各国兵役制度的类型及特点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https://d.book118.com/045223120242011111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兵役概论——兵役机构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2024-09-17T15:26:02.994</cp:lastPrinted>
  <dcterms:created xsi:type="dcterms:W3CDTF">2024-09-17T07:26:03Z</dcterms:created>
  <dcterms:modified xsi:type="dcterms:W3CDTF">2024-09-17T07:26:04Z</dcterms:modified>
</cp:coreProperties>
</file>