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4CBF0-ED38-4492-9066-76325DCD2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2E22C-94F2-4A06-B780-65C8DF300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52BDC-FF26-41AC-9E1E-5F8F7116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A8F08-578A-42A9-973D-F84204F96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979A27-1BF5-4FB6-BFC1-4F90AC8E6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9FA390-431C-42AE-9D15-B19E14EA7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BD8439-2947-4317-8C49-15B12448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DBD81-949D-4D9C-83CD-4961E1588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32C38-F367-4709-B4E8-C16FB7A3C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3511C-0A64-4DFF-8321-ED8C6C959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346D1-8A6A-49F6-A19D-59462C4E5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231312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低血糖护理健康指导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低血糖的护理方法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低血糖的急救措施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低血糖患者的健康管理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78" r="31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低血糖是指血液中的葡萄糖浓度过低，导致脑部葡萄糖供应不足，引发一系列症状。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常见症状包括出汗、颤抖、心慌、头晕、无力、饥饿感等，严重时可出现昏迷、癫痫发作等。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低血糖的病因与危害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低血糖的常见原因包括胰岛素分泌过多、长时间未进食、运动过度等。其他原因包括肝病、内分泌疾病等。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低血糖可能导致脑功能障碍，如记忆力下降、反应迟钝等，严重时可危及生命。长期反复低血糖可能对心血管系统产生不良影响。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定时定量进食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携带糖果或零食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避免过度运动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关注自身症状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低血糖的预防措施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保持规律的三餐，避免长时间空腹。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适量运动有助于身体健康，但过度运动可能导致低血糖。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在容易发生低血糖的时间段，如运动后、空腹时，携带糖果或零食以便及时补充能量。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如出现低血糖症状，应及时采取措施，如进食糖果或饮料等。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低血糖的护理方法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低血糖患者应定期监测血糖，了解血糖波动情况，以便及时调整护理措施。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保持规律的作息时间，避免熬夜和过度疲劳，有助于维持血糖稳定。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9287" b="1928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空腹运动容易导致低血糖，应尽量避免。如有需要，可在运动前适当进食。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避免空腹运动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保持饮食均衡，摄入足够的蛋白质、脂肪、碳水化合物、维生素和矿物质。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控制糖分摄入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低血糖患者应控制糖分摄入，避免食用高糖食品和饮料。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适当增加餐次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为避免空腹时间过长导致血糖下降，可适当增加餐次，减少每餐的食量。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89" b="72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588" b="165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选择适合的运动方式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低血糖患者应选择低强度、有氧运动方式，如散步、慢跑等。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剧烈运动容易导致血糖下降，应尽量避免。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运动前适当补充能量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为避免运动过程中出现低血糖症状，可在运动前适当补充能量，如食用一些水果或小食品。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低血糖患者应保持积极、乐观的心态，避免情绪波动对血糖的影响。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学习放松技巧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学习放松技巧，如深呼吸、冥想等，有助于缓解焦虑和压力。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与家人和朋友保持联系，分享自己的感受和经历，寻求他们的支持和鼓励。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低血糖的急救措施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https://d.book118.com/045223131244011122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2024-09-26T07:03:00.757</cp:lastPrinted>
  <dcterms:created xsi:type="dcterms:W3CDTF">2024-09-25T23:03:00Z</dcterms:created>
  <dcterms:modified xsi:type="dcterms:W3CDTF">2024-09-25T23:03:02Z</dcterms:modified>
</cp:coreProperties>
</file>