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871D1-3758-4E7F-BE3E-BE9C4DEFC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0CFB3-7EF8-4D73-88D7-A0839AE29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B03E4-2F00-4864-9502-26FE86F9D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941E7-6D51-4835-8104-E186B4897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C4AF9-D0B0-42C3-B187-D2A9F8495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6239A-E10B-453F-B3B4-C6AE60868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AFFB6F-0B7C-4CC0-B514-306ABFBA5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A5CC5-D048-4DAF-B2B7-991D84632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1F664-6B8E-441E-94B1-BB09A700D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444B3-2DC7-4E26-9DB6-A1B145BE3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3E38F-B970-48FF-9F78-74C5EA86D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3200233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运动处方制定原理与方法\n## 1.运动处方的基本概念与意义\n### 1.1运动处方的定义与分类\n### 1.2运动处方在健康管理中的作用\n### 1.3运动处方制定的必要性及意义\n## 2.运动处方的制定原则与方法\n### 2.1运动处方的制定原则\n### 2.2运动处方的制定方法\n### 2.3运动处方的实施与调整\n## 3.运动处方的个体差异与适应性\n### 3.1不同年龄段的运动处方制定\n### 3.2不同性别的运动处方制定\n### 3.3不同健康状况的运动处方制定\n## 4.运动处方的运动类型与强度选择\n### 4.1有氧运动的类型与强度选择\n### 4.2无氧运动的类型与强度选择\n### 4.3柔韧性训练的类型与强度选择\n## 5.运动处方的时间与频次安排\n### 5.1运动处方的时间安排\n### 5.2运动处方的频次安排\n### 5.3运动处方的持续性与周期性\n## 6.运动处方的风险评估与安全保障\n### 6.1运动处方实施过程中的风险评估\n### 6.2运动处方实施过程中的安全保障措施\n### 6.3运动处方实施过程中的监测与调整\n## 7.运动处方的制定实例与分析\n### 7.1针对不同疾病的运动处方实例\n### 7.2针对不同人群的健身运动处方实例\n### 7.3运动处方制定实例的分析与讨论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运动处方制定原理与方法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运动处方的基本概念与意义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运动处方的定义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根据个体的健康状况、运动能力、生活习惯等因素制定的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个性化、结构化、定量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的体育活动方案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旨在帮助个体达到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健康、健身、康复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等目标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运动处方的分类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有氧运动处方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：以提高心肺功能为主要目的的运动方案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无氧运动处方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：以增强肌肉力量、提高肌肉耐力为主要目的的运动方案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柔韧性训练处方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：以提高身体柔韧性为主要目的的运动方案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平衡训练处方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：以提高身体平衡能力为主要目的的运动方案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预防和控制慢性疾病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有氧运动处方有助于降低心血管疾病、糖尿病等慢性疾病的发病风险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无氧运动处方有助于增强肌肉力量，预防肌肉萎缩、骨折等健康问题</a:t>
                </a:r>
                <a:endParaRPr/>
              </a:p>
            </p:txBody>
          </p:sp>
          <p:sp>
            <p:nvSpPr>
              <p:cNvPr id="28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康复与功能恢复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运动处方可以帮助康复期患者恢复身体功能，提高生活质量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柔韧性训练处方有助于改善关节活动度，预防运动损伤</a:t>
                </a:r>
                <a:endParaRPr/>
              </a:p>
            </p:txBody>
          </p:sp>
          <p:sp>
            <p:nvSpPr>
              <p:cNvPr id="29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运动处方可以帮助缓解压力，改善情绪，提高心理健康水平</a:t>
                </a:r>
                <a:endParaRPr/>
              </a:p>
            </p:txBody>
          </p:sp>
          <p:sp>
            <p:nvSpPr>
              <p:cNvPr id="29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运动处方在健康管理中的作用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运动处方制定的必要性及意义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个性化健康管理的需求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运动处方根据个体的具体情况制定，更具针对性和有效性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有助于实现个性化健康管理，提高健康水平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预防运动损伤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运动处方可以指导个体进行科学的运动，降低运动损伤的风险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提高运动效果，避免运动过度导致的损伤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提高运动效果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运动处方可以帮助个体更有效地达到运动目标，提高运动效果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有助于培养良好的运动习惯，形成健康的生活方式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运动处方的制定原则与方法</a:t>
            </a:r>
            <a:endParaRPr/>
          </a:p>
        </p:txBody>
      </p:sp>
      <p:sp>
        <p:nvSpPr>
          <p:cNvPr id="3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运动处方的制定原则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2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根据个体的年龄、性别、健康状况、运动能力等因素制定运动处方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充分考虑个体的兴趣和需求，提高运动处方的执行意愿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选择适合个体健康状况的运动类型和强度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注意运动过程中的安全防护措施，降低运动损伤风险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3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有效性原则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根据个体的运动目标，选择合适的运动方式和强度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运动处方应具有可操作性和可监测性，以便评估运动效果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3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运动处方应具有周期性，以便长期坚持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鼓励个体养成规律的运动习惯，形成健康的生活方式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运动处方的制定方法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4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4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了解个体的年龄、性别、健康状况、运动能力等信息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收集个体的运动需求和兴趣，以便制定个性化的运动处方</a:t>
                </a:r>
                <a:endParaRPr/>
              </a:p>
            </p:txBody>
          </p:sp>
          <p:pic>
            <p:nvPicPr>
              <p:cNvPr id="3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5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评估健康状况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对个体的健康状况进行评估，包括心肺功能、肌肉力量、柔韧性等方面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评估运动风险，以便制定安全有效的运动处方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5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制定运动处方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根据个体的信息和生活习惯，选择合适的运动类型、强度、时间和频次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制定具体的运动方案，包括运动项目、运动强度、运动时间、运动频次等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实施与调整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指导个体按照运动处方进行运动，并监测运动效果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根据个体的反馈和运动效果，适时调整运动处方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6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6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实施运动处方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指导个体按照运动处方进行运动，确保运动过程安全有效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鼓励个体坚持运动，形成良好的运动习惯</a:t>
                </a:r>
                <a:endParaRPr/>
              </a:p>
            </p:txBody>
          </p:sp>
          <p:pic>
            <p:nvPicPr>
              <p:cNvPr id="3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7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7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监测运动效果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通过定期检查、问卷调查等方式，监测个体的运动效果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评估运动处方是否达到预期效果，是否需要调整</a:t>
                </a:r>
                <a:endParaRPr/>
              </a:p>
            </p:txBody>
          </p:sp>
          <p:pic>
            <p:nvPicPr>
              <p:cNvPr id="37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7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7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调整运动处方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根据个体的反馈和运动效果，调整运动类型、强度、时间和频次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优化运动方案，提高运动效果和安全性</a:t>
                </a:r>
                <a:endParaRPr/>
              </a:p>
            </p:txBody>
          </p:sp>
          <p:pic>
            <p:nvPicPr>
              <p:cNvPr id="38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运动处方的实施与调整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运动处方的个体差异与适应性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儿童与青少年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选择适合年龄段的运动项目，如游泳、跑步、篮球等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注重培养学生的运动兴趣，养成规律的运动习惯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成年人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根据工作和生活特点，选择适合的运动项目，如瑜伽、健身操、游泳等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注重运动强度和频率的适度，保持身体健康和心理健康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选择低强度、低风险的运动项目，如太极拳、散步、舞蹈等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注重运动过程中的安全防护，预防运动损伤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不同年龄段的运动处方制定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不同性别的运动处方制定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男性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注重力量训练和耐力训练，如举重、跑步、游泳等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可以选择竞争性较强的运动项目，如篮球、足球等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女性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注重柔韧性训练和心肺功能训练，如瑜伽、健身操、游泳等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可以选择优美、轻柔的运动项目，如舞蹈、羽毛球等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4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可以选择多种运动项目，注重运动强度和频率的适度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鼓励积极参与体育锻炼，形成健康的生活方式</a:t>
                </a:r>
                <a:endParaRPr/>
              </a:p>
            </p:txBody>
          </p:sp>
          <p:sp>
            <p:nvSpPr>
              <p:cNvPr id="4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健康人群</a:t>
                </a:r>
                <a:endParaRPr/>
              </a:p>
            </p:txBody>
          </p:sp>
        </p:grpSp>
        <p:grpSp>
          <p:nvGrpSpPr>
            <p:cNvPr id="4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慢性病患者</a:t>
                </a:r>
                <a:endParaRPr/>
              </a:p>
            </p:txBody>
          </p:sp>
          <p:sp>
            <p:nvSpPr>
              <p:cNvPr id="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选择适合自己健康状况的运动项目，如慢跑、太极拳、瑜伽等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注重运动强度和频率的适度，避免运动过度</a:t>
                </a:r>
                <a:endParaRPr/>
              </a:p>
            </p:txBody>
          </p:sp>
        </p:grpSp>
        <p:grpSp>
          <p:nvGrpSpPr>
            <p:cNvPr id="5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康复期患者</a:t>
                </a:r>
                <a:endParaRPr/>
              </a:p>
            </p:txBody>
          </p:sp>
          <p:sp>
            <p:nvSpPr>
              <p:cNvPr id="5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选择低强度、低风险的运动项目，如散步、康复操等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注重运动过程中的安全防护，避免运动损伤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不同健康状况的运动处方制定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运动处方的运动类型与强度选择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有氧运动的类型与强度选择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有氧运动类型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跑步、游泳、骑自行车、健身操等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选择适合个体健康状况和兴趣的运动项目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有氧运动强度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根据个体的运动能力和健康状况，选择合适的运动强度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可以采用心率、最大氧耗等指标来评估运动强度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https://d.book118.com/045232002334011114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运动处方制定原理与方法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2024-09-22T06:36:55.402</cp:lastPrinted>
  <dcterms:created xsi:type="dcterms:W3CDTF">2024-09-21T22:36:55Z</dcterms:created>
  <dcterms:modified xsi:type="dcterms:W3CDTF">2024-09-21T22:36:57Z</dcterms:modified>
</cp:coreProperties>
</file>