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97DB1-0F16-46E1-A23C-B73D6F6B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8A8E3-1DEE-47D3-9F5B-4423751A4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501E8-E78C-4461-8A66-F08C96C38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721A6-8A22-444E-92D5-E78896471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FA6BA-CCB0-44BC-9C66-72D4FCBAF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F3321-BAF8-44C8-9FF8-5BEC71F7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F31AFD-AC16-4A77-9E4E-8089B44AB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92110-A528-4F1D-A189-5ABE79B46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E321B-6EF5-4B2B-BC49-3F337A4A8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6FA13-6B5E-4678-86EB-2EF1D2B4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413D6-88E7-4886-93CD-323E0781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32224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公司年度技术改进总结报告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技术改进项目概述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技术团队建设与培训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技术改进项目评估与展望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通过年度技术改进总结报告，回顾过去一年的技术成果，明确公司技术发展的方向和目标，为公司的长远发展提供有力支持。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提升公司技术水平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总结报告将展示公司在技术创新方面的努力和成果，激发员工创新热情，推动公司技术创新的持续发展。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通过报告中的技术成果展示和经验分享，促进团队成员之间的交流和学习，提升技术团队的整体实力。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技术研发成果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技术应用实践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未来技术发展规划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包括新产品开发、新技术研究、工艺流程优化等方面的成果。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介绍公司在生产实践中应用新技术、新方法的情况，以及取得的效益。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阐述公司在技术团队建设方面的举措和成效，包括人才引进、培养、激励等方面。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展望公司未来技术发展的方向和目标，提出具体的发展规划和措施。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技术改进项目概述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通过引入先进的生产技术和设备，提高生产线的自动化程度，减少人工干预，降低生产成本，提高生产效率。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优化产品质量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通过改进生产工艺和质量控制手段，提高产品的稳定性和一致性，减少不良品率，提升客户满意度。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鼓励员工提出创新性想法和技术方案，促进公司内部的技术交流和合作，推动公司的技术创新能力提升。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调研与立项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技术研发与试验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生产实施与监控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项目实施过程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对市场需求和竞争对手进行深入调研，确定技术改进的方向和目标，制定项目计划和预算。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进行技术研发和试验工作，解决技术难题，优化技术方案。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组建由研发、生产、质量等部门人员组成的项目团队，明确各自的职责和分工。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将研发成果转化为实际生产力，对生产过程进行实时监控和调整，确保生产顺利进行。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产品的不良品率降低了50%，客户投诉率减少了30%，提升了公司的品牌形象和客户满意度。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通过技术改进，生产效率提高了30%，生产成本降低了20%，为公司节约了大量的人力和物力成本。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技术创新能力增强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公司内部的技术交流和合作得到了加强，员工的技术创新能力和意识得到了提升，为公司的长期发展奠定了坚实的基础。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8003" r="2800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项目成果与效益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引入云计算技术，提升数据处理能力和效率，降低成本。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采用人工智能和机器学习技术，优化生产流程，提高产品质量和生产效率。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应用物联网技术，实现设备远程监控和故障预警，提高设备利用率和维护效率。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新技术引入与应用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开发出具有自主知识产权的核心算法，提升公司技术竞争力。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获得多项国内外专利授权，保护公司技术创新成果。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成功推出多款创新产品，满足市场需求，提升公司品牌影响力。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https://d.book118.com/045232224142011103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2024-09-12T20:57:24.387</cp:lastPrinted>
  <dcterms:created xsi:type="dcterms:W3CDTF">2024-09-12T12:57:24Z</dcterms:created>
  <dcterms:modified xsi:type="dcterms:W3CDTF">2024-09-12T12:57:26Z</dcterms:modified>
</cp:coreProperties>
</file>