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621EBA-7B07-463A-80CB-2F35278B4F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0CB821-41FB-4AE0-8267-B1FA3FF26D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E36038-2526-44C1-8978-17A0F968D9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BCF8A3-1E4E-42B8-83D3-9F9AF35BD0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463B37A-B61D-4980-BA3C-FC8E5BA8667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1940FD3-9A36-4E70-93B6-75D94B9EAF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9737AE-DDB7-407B-BAC2-18731A2490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AC79DC-01E9-4A8B-B742-E801245118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D75185-C733-4D4E-A724-2F8E3EFDCC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9B88E8-7DE5-496B-895D-16125F11E6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263133-FC09-4D99-9462-20234DA205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5233302221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《国际贸易英》ppt课件</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国际贸易概述</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国际贸易术语与规则</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国际贸易流程</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国际贸易支付方式</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国际贸易风险管理</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国际贸易案例分析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国际贸易概述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国际贸易是指不同国家和地区之间进行的商品和服务的交换活动。</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跨国界、文化差异、货币交换、关税和非关税壁垒等。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促进全球经济增长</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增加就业机会</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提高生活水平</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推动技术创新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国际贸易的重要性</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2413" r="1241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48" r="16548"/>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9680" r="19680"/>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通过商品和服务的交换，实现资源优化配置，提高生产效率，促进全球经济增长。</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国际贸易创造了大量的就业机会，特别是在出口导向型产业和服务业。</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国际贸易使得消费者可以享受到来自世界各地的优质商品和服务，提高生活水平。</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国际贸易促进了技术交流和合作，推动了全球技术创新和产业升级。</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古代贸易</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古丝绸之路、香料之路等是古代国际贸易的代表。</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现代贸易</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二战后，关贸总协定和世界贸易组织的成立促进了全球贸易自由化，推动了全球经济的发展。</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近代贸易</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随着大航海时代的到来，欧洲列强在全球范围内开展贸易活动，形成了以欧洲为中心的国际贸易体系。</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新贸易</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随着信息技术的发展，跨境电商、数字贸易等新型贸易方式逐渐兴起，为国际贸易带来了新的机遇和挑战。</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国际贸易的发展历程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国际贸易术语与规则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贸易术语定义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贸易术语解释通则是一套关于国际贸易中使用的贸易术语的国际标准，用于规定买卖双方在交货、运输、保险和支付等方面的权利和义务。</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主要贸易术语</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包括FOB、CIF、CFR等，每个术语都有特定的含义和适用范围，有助于买卖双方明确各自的责任和风险。</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术语比较</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不同的贸易术语在交货时间、风险转移、费用负担等方面存在差异，需要进行比较和选择。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贸易术语解释通则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国际贸易惯例</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在国际贸易中，买卖双方可以根据需要选择适用的惯例，以明确交易条件和解决争议。</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惯例应用</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国际贸易惯例是在长期实践中形成的，被广泛接受和遵循的贸易规则和习惯做法。</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惯例概述</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包括《跟单信用证统一惯例》（UCP）、《托收统一规则》（URC）等，这些惯例对国际贸易的顺利进行起到重要的保障作用。</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主要惯例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主要条款</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包括品质、数量、价格、交货时间、付款方式等，这些条款对买卖双方具有法律约束力。</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条款谈判</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在签订贸易合同时，买卖双方需要对各项条款进行充分的谈判和协商，以确保合同条款的合理性和可行性。</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合同条款概述</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贸易合同条款是买卖双方在合同中约定的各项条款，用于规定双方的权利、义务和责任。</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贸易合同条款</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国际贸易流程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询盘与报价是国际贸易流程的起始环节，涉及双方了解需求和提供报价的过程。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询盘是指买方向卖方询问商品或服务的价格、规格、质量等条件；报价则是卖方根据买方的询盘要求，提供相应的商品或服务的价格、交货期等条件。询盘与报价是双方建立贸易关系的基础，也是买卖双方进行谈判和达成协议的起点。</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询盘与报价</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订单与合同是国际贸易流程中买卖双方达成协议后的重要环节，涉及双方权利和义务的明确。</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订单是买方向卖方发出的订货通知，包括所需商品或服务的具体要求、数量、价格等条件；合同则是买卖双方就交易条件达成一致意见后签署的法律文件，具有法律效力。订单与合同是确保双方权益的重要保障，也是约束双方履行义务的依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订单与合同</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付款与交货是国际贸易流程中最为关键的环节之一，涉及资金和货物的转移。</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付款是指买方按照合同约定向卖方支付货款的过程，通常涉及汇款、托收等方式；交货则是卖方按照合同约定向买方交付商品或服务的过程。付款与交货是国际贸易流程中的核心环节，直接关系到贸易双方的利益和风险。</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付款与交货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报关与运输是国际贸易流程中必不可少的环节，涉及海关申报和货物运输。</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报关是指卖方按照相关法律法规向海关申报货物的价值、数量、种类等信息，并缴纳关税和增值税等税费；运输则是卖方将货物运至买方所在地的过程，包括海运、空运、陆运等多种方式。报关与运输是确保货物顺利进出境的关键环节，也是实现国际贸易交易的重要保障。</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报关与运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https://d.book118.com/045233302221011102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2024-09-11T14:38:21.755</cp:lastPrinted>
  <dcterms:created xsi:type="dcterms:W3CDTF">2024-09-11T06:38:21Z</dcterms:created>
  <dcterms:modified xsi:type="dcterms:W3CDTF">2024-09-11T06:38:23Z</dcterms:modified>
</cp:coreProperties>
</file>