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80E1E-A155-445C-BB23-8F327689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CA320-FDE7-42B1-84B9-30002BC8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332C1-6027-4618-84B5-BF065CAC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02997-787E-49DA-87B3-85DFCA1D1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06C12-6F44-4264-8458-9E373EBB4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C1729-BE77-4D93-970E-A9EB00739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B2F56-F5D1-42DF-A44B-2C1F88FA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14CCC-49A0-43D3-9F37-13360056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ECB4A-9EC9-48DD-90F1-FC27C7B5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0A339-DE17-49B0-8E19-F6BFA8BD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90CCD-9AAA-4B5F-AE19-D0A65F2E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+mn-ea"/>
              <a:ea typeface="+mn-ea"/>
              <a:cs typeface="+mn-ea"/>
              <a:sym typeface="+mn-ea"/>
            </a:endParaRPr>
          </a:p>
          <a:p>
            <a:endParaRPr lang="en-US" altLang="zh-CN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lIns="0" tIns="0" rIns="0" bIns="0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latin typeface="+mn-ea"/>
              <a:ea typeface="+mn-ea"/>
              <a:cs typeface="+mn-ea"/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89" r:id="rId2"/>
    <p:sldLayoutId id="2147486090" r:id="rId3"/>
    <p:sldLayoutId id="2147486091" r:id="rId4"/>
    <p:sldLayoutId id="2147486092" r:id="rId5"/>
    <p:sldLayoutId id="2147486093" r:id="rId6"/>
    <p:sldLayoutId id="2147486094" r:id="rId7"/>
    <p:sldLayoutId id="2147486095" r:id="rId8"/>
    <p:sldLayoutId id="2147486096" r:id="rId9"/>
    <p:sldLayoutId id="2147486097" r:id="rId10"/>
    <p:sldLayoutId id="21474860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27" Type="http://schemas.openxmlformats.org/officeDocument/2006/relationships/tags" Target="../tags/tag117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401401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摩擦和滑动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/>
          <a:p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4153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627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635058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635058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685149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639893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滑动的影响因素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272646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272646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22737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277481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摩擦和滑动的定义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453852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453852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03943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458687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摩擦的分类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816264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816264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866355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821099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滑动在力学中的作用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96" name="Rectangle 19_#color_$dk2_4_$dk2_4_#shadow_$dk1-2092&amp;675"/>
          <p:cNvSpPr/>
          <p:nvPr>
            <p:custDataLst>
              <p:tags r:id="rId23"/>
            </p:custDataLst>
          </p:nvPr>
        </p:nvSpPr>
        <p:spPr>
          <a:xfrm>
            <a:off x="99747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8" name="Rectangle 20_#color_$accent1_$accent1_4-2092&amp;676"/>
          <p:cNvSpPr/>
          <p:nvPr>
            <p:custDataLst>
              <p:tags r:id="rId24"/>
            </p:custDataLst>
          </p:nvPr>
        </p:nvSpPr>
        <p:spPr>
          <a:xfrm>
            <a:off x="99747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900" name="序号"/>
          <p:cNvSpPr txBox="1"/>
          <p:nvPr>
            <p:custDataLst>
              <p:tags r:id="rId25"/>
            </p:custDataLst>
          </p:nvPr>
        </p:nvSpPr>
        <p:spPr>
          <a:xfrm>
            <a:off x="104756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02" name="项标题"/>
          <p:cNvSpPr txBox="1"/>
          <p:nvPr>
            <p:custDataLst>
              <p:tags r:id="rId26"/>
            </p:custDataLst>
          </p:nvPr>
        </p:nvSpPr>
        <p:spPr>
          <a:xfrm>
            <a:off x="100230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滑动在生活中的应用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摩擦和滑动的定义</a:t>
            </a:r>
            <a:endParaRPr lang="zh-CN" altLang="en-US"/>
          </a:p>
        </p:txBody>
      </p:sp>
      <p:sp>
        <p:nvSpPr>
          <p:cNvPr id="10490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摩擦的定义</a:t>
            </a:r>
            <a:endParaRPr lang="zh-CN" altLang="en-US"/>
          </a:p>
        </p:txBody>
      </p:sp>
      <p:sp>
        <p:nvSpPr>
          <p:cNvPr id="10490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摩擦是指两个物体表面接触时产生的阻碍相对运动的力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摩擦分为静摩擦和动摩擦两种类型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静摩擦是指物体静止时产生的摩擦力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动摩擦是指物体运动时产生的摩擦力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滑动的定义</a:t>
            </a:r>
            <a:endParaRPr lang="zh-CN" altLang="en-US"/>
          </a:p>
        </p:txBody>
      </p:sp>
      <p:sp>
        <p:nvSpPr>
          <p:cNvPr id="10491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滑动是指两个物体之间发生相对移动的现象。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滑动可以分为两种类型：静滑动和动滑动。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静滑动是指两个物体之间没有相对运动，但是存在相对运动的趋势。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动滑动是指两个物体之间存在相对运动，并且这种运动是持续的。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摩擦和滑动的联系与区别</a:t>
            </a:r>
            <a:endParaRPr lang="zh-CN" altLang="en-US"/>
          </a:p>
        </p:txBody>
      </p:sp>
      <p:sp>
        <p:nvSpPr>
          <p:cNvPr id="104920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摩擦和滑动都是物体之间的接触和相对运动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4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摩擦力是阻碍物体相对运动的力，而滑动则是物体相对运动的结果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摩擦力与滑动速度、接触面积、物体材质等因素有关，而滑动只与物体运动状态有关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6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摩擦力可以转化为热能、声能等能量形式，而滑动则不会产生能量转化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摩擦的分类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静摩擦和动摩擦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干摩擦和湿摩擦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边界摩擦和流体摩擦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滑动的影响因素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表面粗糙度</a:t>
            </a:r>
            <a:endParaRPr lang="zh-CN" altLang="en-US"/>
          </a:p>
        </p:txBody>
      </p:sp>
      <p:sp>
        <p:nvSpPr>
          <p:cNvPr id="10495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粗糙度对滑动的影响：增加摩擦力，降低滑动效率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粗糙度的影响因素：材料、加工工艺、环境条件等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粗糙度对滑动稳定性的影响：增加滑动稳定性，降低滑动风险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粗糙度的测量方法：接触角法、轮廓法等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https://d.book118.com/045240140144011113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3"/>
  <p:tag name="KSO_WM_UNIT_INDEX" val="1_6_3"/>
  <p:tag name="KSO_WM_UNIT_LAYERLEVEL" val="1_1_1"/>
  <p:tag name="KSO_WM_UNIT_PRESET_TEXT" val="06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Light</vt:lpstr>
      <vt:lpstr>微软雅黑</vt:lpstr>
      <vt:lpstr>Calibri Light</vt:lpstr>
      <vt:lpstr>宋体</vt:lpstr>
      <vt:lpstr>Office Theme</vt:lpstr>
      <vt:lpstr>摩擦和滑动</vt:lpstr>
      <vt:lpstr>目录</vt:lpstr>
      <vt:lpstr>添加章节标题</vt:lpstr>
      <vt:lpstr>摩擦和滑动的定义</vt:lpstr>
      <vt:lpstr>摩擦的定义</vt:lpstr>
      <vt:lpstr>滑动的定义</vt:lpstr>
      <vt:lpstr>摩擦和滑动的联系与区别</vt:lpstr>
      <vt:lpstr>摩擦的分类</vt:lpstr>
      <vt:lpstr>静摩擦和动摩擦</vt:lpstr>
      <vt:lpstr>干摩擦和湿摩擦</vt:lpstr>
      <vt:lpstr>边界摩擦和流体摩擦</vt:lpstr>
      <vt:lpstr>滑动的影响因素</vt:lpstr>
      <vt:lpstr>表面粗糙度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2024-09-20T06:07:33.378</cp:lastPrinted>
  <dcterms:created xsi:type="dcterms:W3CDTF">2024-09-19T22:07:33Z</dcterms:created>
  <dcterms:modified xsi:type="dcterms:W3CDTF">2024-09-19T22:07:35Z</dcterms:modified>
</cp:coreProperties>
</file>