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9D651-7E03-49A5-9730-9D448CC1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29EA-F9A8-44E7-973E-98606BEE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B3D33-BFEA-42EB-A305-4F63619B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69BD4-1D54-49B5-83D2-C0A52873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4457B-FC0C-4461-9C33-3C238D4D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D14B7-8703-4353-A1D6-D5A24C8D9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16CE7-9DBD-4C9E-868C-593EAD5C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70B0B-DC12-4084-9DBD-C297C417D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105A0-5AC5-42B5-8036-82E81B591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2B2E3-2010-4DD6-B8A0-90DB7B27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95DC-E708-44C6-838D-858405D54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4014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压泵的护理与应用\n## 1.气压泵的基本原理与分类\n### 1.1气压泵的工作原理及其在医疗领域的应用\n### 1.2气压泵的分类及其特点\n### 1.3气压泵的技术参数与性能比较\n## 2.气压泵的护理操作规范\n### 2.1气压泵的使用前检查与准备工作\n### 2.2气压泵的操作流程与注意事项\n### 2.3气压泵的使用后清洁与维护保养\n## 3.气压泵的护理并发症预防与处理\n### 3.1气压泵使用过程中可能出现的并发症\n### 3.2并发症的预防措施与护理干预\n### 3.3并发症的处理方法与急救措施\n## 4.气压泵的护理管理与健康教育\n### 4.1气压泵的护理管理制度与流程\n### 4.2患者使用气压泵的健康教育指导\n### 4.3气压泵的护理质量控制与持续改进\n## 5.气压泵的护理案例分析与讨论\n### 5.1气压泵在临床护理中的成功案例分享\n### 5.2气压泵使用过程中遇到的问题与解决方案\n### 5.3气压泵护理的临床实践与经验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气压泵的护理与应用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气压泵的基本原理与分类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气压泵的工作原理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通过气泵产生气压，将气体压缩并输送至目标区域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在医疗领域，气压泵常用于治疗和护理，如静脉输液、肌肉按摩等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气压泵可以根据需要调节气压和流速，以满足不同治疗需求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气压泵在医疗领域的应用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静脉输液：通过气压泵产生的气压，将药物输送到患者体内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肌肉按摩：通过气压泵产生的气压，对患者肌肉进行按摩，缓解疼痛和疲劳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康复治疗：通过气压泵产生的气压，辅助患者进行康复训练，提高治疗效果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气压泵在医疗领域的发展趋势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智能化：气压泵将越来越智能化，可以根据患者病情和治疗需求，自动调节气压和流速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便携化：气压泵将越来越便携，方便患者在家庭和社区进行治疗和护理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多功能性：气压泵将越来越多功能化，可以满足更多医疗领域的治疗需求</a:t>
            </a:r>
            <a:endParaRPr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气压泵的工作原理及其在医疗领域的应用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60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61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按工作原理分类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气动气压泵：通过气泵产生气压，将气体压缩并输送至目标区域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电动气压泵：通过电动机产生气压，将气体压缩并输送至目标区域</a:t>
                </a:r>
                <a:endParaRPr/>
              </a:p>
            </p:txBody>
          </p:sp>
        </p:grpSp>
        <p:grpSp>
          <p:nvGrpSpPr>
            <p:cNvPr id="165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66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按应用领域分类</a:t>
                </a:r>
                <a:endParaRPr/>
              </a:p>
            </p:txBody>
          </p:sp>
          <p:sp>
            <p:nvSpPr>
              <p:cNvPr id="1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静脉输液气压泵：专门用于静脉输液的气压泵，具有高精度、低噪音等特点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肌肉按摩气压泵：专门用于肌肉按摩的气压泵，具有可调节气压和流速、多功能等特点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康复治疗气压泵：专门用于康复治疗的气压泵，具有智能化、便携化等特点</a:t>
                </a:r>
                <a:endParaRPr/>
              </a:p>
            </p:txBody>
          </p:sp>
        </p:grpSp>
        <p:grpSp>
          <p:nvGrpSpPr>
            <p:cNvPr id="170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171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7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按气压泵特点分类</a:t>
                </a:r>
                <a:endParaRPr/>
              </a:p>
            </p:txBody>
          </p:sp>
          <p:sp>
            <p:nvSpPr>
              <p:cNvPr id="17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可调节气压泵：可以根据需要调节气压和流速，以满足不同治疗需求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高精度气压泵：具有高精度、低噪音等特点，适用于对气压要求较高的治疗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便携式气压泵：具有便携、易操作等特点，方便患者在家庭和社区进行治疗和护理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气压泵的技术参数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气压范围：气压泵可以产生的气压范围，一般分为低气压、中气压和高气压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流速范围：气压泵可以产生的流速范围，一般分为低速、中速和高速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噪音：气压泵在工作过程中产生的噪音，低噪音的气压泵更适用于治疗和护理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电源：气压泵的电源类型，如交流电源、直流电源和电池供电等</a:t>
                </a:r>
                <a:endParaRPr/>
              </a:p>
            </p:txBody>
          </p:sp>
        </p:grpSp>
        <p:grpSp>
          <p:nvGrpSpPr>
            <p:cNvPr id="18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气压泵的性能比较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可调节气压泵：可以根据需要调节气压和流速，以满足不同治疗需求，适用于多种治疗场景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高精度气压泵：具有高精度、低噪音等特点，适用于对气压要求较高的治疗，如静脉输液等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便携式气压泵：具有便携、易操作等特点，方便患者在家庭和社区进行治疗和护理，适用于家庭护理和康复治疗</a:t>
                </a:r>
                <a:endParaRPr/>
              </a:p>
            </p:txBody>
          </p:sp>
          <p:sp>
            <p:nvSpPr>
              <p:cNvPr id="18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气压泵的技术参数与性能比较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气压泵的护理操作规范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使用前检查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检查气压泵的电源是否正常，电源线是否完好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检查气压泵的气压表是否正常，气压范围是否符合治疗需求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检查气压泵的输液器、管道和接头是否完好，是否有漏气现象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准备工作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将气压泵放置在平稳、干燥的地方，避免阳光直射和高温环境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将患者摆放舒适的体位，做好解释工作，取得患者的配合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准备必要的治疗用品，如输液器、针头、消毒用品等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气压泵的使用前检查与准备工作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连接气压泵与输液器，将针头插入患者静脉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根据治疗需求调节气压和流速，检查是否有漏气现象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启动气压泵，进行输液治疗，观察患者反应和治疗效果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治疗结束后，关闭气压泵，拆除输液器，做好护理记录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严格按照医嘱调节气压和流速，避免过快或过慢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在治疗过程中密切观察患者反应，如有异常立即停止治疗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治疗结束后做好护理记录，包括治疗时间、气压、流速等信息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使用后清洁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关闭气压泵，拆除输液器，将针头放入专用容器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清洁气压泵表面，用干净的布擦拭，避免使用酒精等刺激性液体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清洁输液器、管道和接头，用生理盐水冲洗，晾干备用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维护保养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定期检查气压泵的气压表、电源等部件，确保正常运行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避免气压泵长时间暴露在阳光直射和高温环境中，以免影响性能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定期进行性能测试，确保气压泵正常工作，满足治疗需求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气压泵的使用后清洁与维护保养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气压泵的护理并发症预防与处理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输液反应：由于气压泵输液速度过快或药物过敏等原因，导致患者出现不适、发热等症状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局部疼痛：由于气压泵气压过大或长时间压迫等原因，导致患者局部疼痛、红肿等症状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管道堵塞：由于输液器、管道或针头堵塞等原因，导致气压泵无法正常输送药物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空气栓塞：由于输液过程中空气进入血管等原因，导致患者出现呼吸困难、心悸等症状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气压泵使用过程中可能出现的并发症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https://d.book118.com/045240143114011111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气压泵的护理与应用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2024-09-17T01:05:15.105</cp:lastPrinted>
  <dcterms:created xsi:type="dcterms:W3CDTF">2024-09-16T17:05:15Z</dcterms:created>
  <dcterms:modified xsi:type="dcterms:W3CDTF">2024-09-16T17:05:16Z</dcterms:modified>
</cp:coreProperties>
</file>