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7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90453-C1C9-4866-B234-519994674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8056E-4CE1-47AD-B96C-DB071DFCD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3393C-EE23-4C67-8F4F-4CC3E0901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AE2A5-656E-4FE0-AA7D-AE8656C2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385F51-B867-4893-B2C2-5BD9D6B7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4CD8A-4658-4259-91D3-AD2B61E5E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42E95-35A5-4968-9E84-8C84193B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F58CA-E0AE-4DE9-9FA2-B2BD2F04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037AF-7B6F-40D4-B770-8D698B3A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1189A-5F4F-4521-8E97-FFB3A38D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ABA73-1036-4947-8495-162E2FC1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40" r:id="rId2"/>
    <p:sldLayoutId id="2147486041" r:id="rId3"/>
    <p:sldLayoutId id="2147486042" r:id="rId4"/>
    <p:sldLayoutId id="2147486043" r:id="rId5"/>
    <p:sldLayoutId id="2147486044" r:id="rId6"/>
    <p:sldLayoutId id="2147486045" r:id="rId7"/>
    <p:sldLayoutId id="2147486046" r:id="rId8"/>
    <p:sldLayoutId id="2147486047" r:id="rId9"/>
    <p:sldLayoutId id="2147486048" r:id="rId10"/>
    <p:sldLayoutId id="214748604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41003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基础会计学课件第七章财产清查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财产清查的定义和重要性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财产清查的范围和方法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财产清查的程序和步骤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财产清查的结果和处理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财产清查的注意事项和要求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财产清查的定义和重要性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财产清查的定义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财产清查是指通过对企业各项财产物资进行实地盘点、核对和估价，确定其实际结存数量、金额与账面记录是否相符，并查明财产物资盘盈、盘亏及其原因的一种方法。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财产清查是会计核算的重要环节之一，通过对企业各项财产物资进行实地盘点、核对和估价，可以确保企业财产物资的安全完整，提高企业财务管理水平。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财产清查的范围包括企业所有的财产物资，包括固定资产、流动资产、无形资产等。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财产清查的方法包括实地盘点、核对账目、估价等方法，具体方法应根据实际情况选择。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财产清查的重要性</a:t>
            </a:r>
            <a:endParaRPr lang="zh-CN" altLang="en-US"/>
          </a:p>
        </p:txBody>
      </p:sp>
      <p:sp>
        <p:nvSpPr>
          <p:cNvPr id="10490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提高管理效率：通过财产清查，可以了解财产的实际情况和使用情况，为管理决策提供准确的数据支持，提高管理效率。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保障财产安全：通过定期或不定期的清查，可以及时发现和纠正财产管理中的问题，确保财产的安全和完整。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保障财务报告准确性：财产清查是编制财务报表的重要依据之一，通过财产清查可以确保财务报表的准确性和可靠性。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遵守法律法规要求：根据相关法律法规的要求，企业必须定期或不定期地进行财产清查，以确保财产的安全和完整，并遵守相关法律法规的规定。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财产清查的范围和方法</a:t>
            </a:r>
            <a:endParaRPr lang="zh-CN" altLang="en-US">
              <a:sym typeface="+mn-lt"/>
            </a:endParaRPr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财产清查的范围</a:t>
            </a:r>
            <a:endParaRPr lang="zh-CN" altLang="en-US"/>
          </a:p>
        </p:txBody>
      </p:sp>
      <p:sp>
        <p:nvSpPr>
          <p:cNvPr id="104915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财产清查的范围包括：流动资产、固定资产、无形资产、递延资产和其他资产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流动资产包括：现金、银行存款、短期投资、应收及预付款项、存货等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固定资产包括：房屋及建筑物、机器设备、运输设备、工具器具等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无形资产包括：专利权、商标权、著作权、非专利技术等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递延资产包括：开办费、租入固定资产改良支出等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其他资产包括：长期投资、长期待摊费用等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财产清查的方法</a:t>
            </a:r>
            <a:endParaRPr lang="zh-CN" altLang="en-US"/>
          </a:p>
        </p:txBody>
      </p:sp>
      <p:sp>
        <p:nvSpPr>
          <p:cNvPr id="10492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估算法：通过估算确定财产实有数额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技术推算法：通过技术手段推算财产实有数额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实地盘点法：通过实地查看、清点数量，确定财产实有数额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核对法：通过核对账目与实际财产，确定财产实有数额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财产清查的程序和步骤</a:t>
            </a:r>
            <a:endParaRPr lang="zh-CN" altLang="en-US">
              <a:sym typeface="+mn-lt"/>
            </a:endParaRPr>
          </a:p>
        </p:txBody>
      </p:sp>
      <p:sp>
        <p:nvSpPr>
          <p:cNvPr id="10492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财产清查的程序</a:t>
            </a:r>
            <a:endParaRPr lang="zh-CN" altLang="en-US"/>
          </a:p>
        </p:txBody>
      </p:sp>
      <p:sp>
        <p:nvSpPr>
          <p:cNvPr id="104934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审查盘存清单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填制盘存清单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盘点实物，核对账目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确定清查对象、范围及方法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https://d.book118.com/045241003024011034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基础会计学课件第七章财产清查</vt:lpstr>
      <vt:lpstr>目录</vt:lpstr>
      <vt:lpstr>单击添加章节标题</vt:lpstr>
      <vt:lpstr>财产清查的定义和重要性</vt:lpstr>
      <vt:lpstr>PowerPoint Presentation</vt:lpstr>
      <vt:lpstr>财产清查的定义</vt:lpstr>
      <vt:lpstr>财产清查的重要性</vt:lpstr>
      <vt:lpstr>财产清查的范围和方法</vt:lpstr>
      <vt:lpstr>PowerPoint Presentation</vt:lpstr>
      <vt:lpstr>财产清查的范围</vt:lpstr>
      <vt:lpstr>财产清查的方法</vt:lpstr>
      <vt:lpstr>财产清查的程序和步骤</vt:lpstr>
      <vt:lpstr>PowerPoint Presentation</vt:lpstr>
      <vt:lpstr>财产清查的程序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2024-08-29T12:22:36.169</cp:lastPrinted>
  <dcterms:created xsi:type="dcterms:W3CDTF">2024-08-29T04:22:36Z</dcterms:created>
  <dcterms:modified xsi:type="dcterms:W3CDTF">2024-08-29T04:22:38Z</dcterms:modified>
</cp:coreProperties>
</file>