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CBC782-5AA6-4A54-91F8-4D0C708413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2489B3-5C88-40E0-A530-658A9175A8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DDDF8A-2309-46DA-AFB5-1D7A36B889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CA1784-AB89-4F08-AEC4-1B730CF47A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8308D9-285F-4666-A947-9615EA679D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D0F14E-5367-406A-9AAA-8C4B0E3877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1D7DFE-9A88-419C-B01F-2C144E0072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DA11F8-1F84-4C53-9900-311EB99224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4503B9-8895-49DD-BD95-5C83F4615A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003064-6DBF-4FB4-8B8D-5C1CD52EEB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C71FE1-1058-44AC-83EF-8BC9A800A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24134204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水运工程造价工程师培训授课课件第一篇水运工程造价基础</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汇报人：</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202X-12-22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水运工程造价概述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水运工程造价构成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水运工程造价编制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水运工程造价管理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水运工程造价案例分析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水运工程造价概述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81" r="324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46" r="313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水运工程是指利用水资源进行水上运输、航行、港口建设等工程的总称。</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水运工程定义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根据不同的运输方式和水域环境，水运工程可分为内河航道工程、港口工程、航道整治工程、通航建筑物工程等。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水运工程分类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水运工程定义与分类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水运工程造价概念</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水运工程造价是指进行水运工程建设所花费的全部费用，包括建设投资、建设期利息和流动资金。</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水运工程造价构成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水运工程造价主要由工程费用、工程建设其他费用和预备费三部分构成。其中，工程费用包括建筑工程费、设备购置费、安装工程费等；工程建设其他费用包括建设用地费、可行性研究费、勘察设计费等；预备费则用于应对可能出现的风险和不确定性。</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水运工程造价的概念与构成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受水资源影响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水运工程的建设受到水资源的影响，如水位、流量等，因此工程造价需要考虑这些因素，并采取相应的措施。</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涉及多学科领域</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水运工程涉及多个学科领域，如水利工程、交通运输工程、环境工程等，因此工程造价需要考虑多个学科领域的知识和要求。</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需要考虑长期运营成本</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水运工程不仅需要考虑建设期的投资成本，还需要考虑长期运营成本，如维护费用、管理费用等。因此，在工程造价中需要综合考虑各种因素，确保工程的可持续性和经济性。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水运工程造价的特殊性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水运工程造价构成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包括人工费、材料费、施工机械使用费等。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直接费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间接费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措施费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包括企业管理费、规费和利润等。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包括安全文明施工费、临时设施费、冬雨季施工增加费等。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建筑安装工程费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设备购置费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包括设备原价、运杂费、采购及保管费等。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工器具及生产家具购置费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包括工具、器具及生产家具原价、运杂费等。</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设备及工器具购置费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与项目建设有关的其他费用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包括建设单位管理费、勘察设计费、研究试验费等。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与未来企业生产经营有关的其他费用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包括联合试运转费、生产准备费、办公和生活家具购置费等。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工程建设其他费用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用于解决在施工过程中可能发生的工程变更、材料价格上涨等因素的费用。</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用于解决在施工过程中可能发生的特殊自然灾害或其他不可预见因素的费用。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基本预备费与专项预备费</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专项预备费</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基本预备费</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solidFill>
                <a:latin typeface="Microsoft Yahei"/>
                <a:ea typeface="Microsoft Yahei"/>
                <a:cs typeface="Microsoft Yahei"/>
              </a:rPr>
              <a:t>建设期贷款利息是指在水运工程建设期间，由于建设资金不足而向银行或其他金融机构贷款所产生的利息费用。</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1978" b="2197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建设期贷款利息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水运工程造价编制</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https://d.book118.com/045241342041011041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2024-09-01T16:49:39.260</cp:lastPrinted>
  <dcterms:created xsi:type="dcterms:W3CDTF">2024-09-01T08:49:39Z</dcterms:created>
  <dcterms:modified xsi:type="dcterms:W3CDTF">2024-09-01T08:49:41Z</dcterms:modified>
</cp:coreProperties>
</file>