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DCEAE3-EF44-4B50-A11F-18E48282C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87008-A487-4BC5-A635-017C67B30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BDDE53-58C3-4B35-BC9D-B1D247F23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1D3C01-3396-4767-AA2B-375C2720D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D0844B-1BFC-40C8-9920-5CAC92CFFB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FF8CCE-B10B-4AAE-B135-C4499BABD7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ED8AA8-991F-4E3B-97A2-9A5456BB21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CBD83-63A8-4F89-803D-A9983604C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1DB06-CC28-4BEA-B2EC-81765C67DB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4AA4C7-294E-4057-A707-F12EA38D3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15339-DFB0-4C85-B86C-2E2902043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24324111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新生儿窒息</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病因与病理生理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临床表现与诊断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治疗与预防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并发症与后遗症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家庭护理与康复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121" r="1812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是指由于产前、产时或产后的各种原因导致胎儿缺氧而发生宫内窘迫或娩出过程中发生呼吸、循环障碍，导致生后1分钟内无自主呼吸或未能建立规律呼吸，以低氧血症、高碳酸血症和酸中毒为主要病理生理改变的疾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新生儿窒息是新生儿最常见的紧急情况之一，也是导致新生儿伤残和死亡的重要原因之一。随着围产医学的发展，新生儿窒息的抢救成功率不断提高，但仍有部分患儿因窒息严重或处理不当而导致不良后果。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窒息的发病率因地区、医院等级和产妇群体等因素而有所差异。一般来说，发展中国家和地区的发病率较高，而发达国家相对较低。近年来，随着医疗技术的不断进步和孕期保健的普及，新生儿窒息的发病率有所降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生儿窒息的死亡率较高，尤其是重度窒息患儿。死亡原因主要包括呼吸衰竭、多脏器功能衰竭、低血糖、低钙血症等并发症。然而，随着复苏技术的改进和重症监护水平的提高，新生儿窒息的死亡率已有所降低。同时，早期干预和康复治疗也可以降低窒息儿的伤残率和死亡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死亡率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发病率和死亡率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病因与病理生理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分娩因素</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如难产、高位产钳、胎头吸引、臀位助产等。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胎儿因素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如早产儿、巨大儿、小于胎龄儿、胎儿畸形等。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脐带因素</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如脐带绕颈、打结、扭转、脱垂等。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孕母因素</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包括孕母年龄过大或过小、吸烟或被动吸烟、妊娠高血压综合征、糖尿病、严重贫血等。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胎盘因素</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如前置胎盘、胎盘早剥和胎盘功能不良等。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原发性呼吸暂停</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继发性呼吸暂停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缺氧缺血性脑病</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多脏器功能损害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病理生理</a:t>
              </a:r>
            </a:p>
          </p:txBody>
        </p:sp>
      </p:grpSp>
      <p:pic>
        <p:nvPicPr>
          <p:cNvPr id="28" name="Picture 28"/>
          <p:cNvPicPr>
            <a:picLocks noChangeAspect="1"/>
          </p:cNvPicPr>
          <p:nvPr/>
        </p:nvPicPr>
        <p:blipFill>
          <a:blip r:embed="rId2"/>
          <a:srcRect l="9323" r="932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6589" r="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620" r="1162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由于窒息导致新生儿呼吸中枢受到抑制，出现原发性呼吸暂停。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窒息引起新生儿体内化学感受器受到刺激，引发继发性呼吸暂停。</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窒息导致新生儿脑部缺氧缺血，进而引发一系列脑部病变，如脑水肿、颅内压增高等。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窒息可引起新生儿心、肺、肾等多脏器功能损害，严重者可导致多脏器功能衰竭。</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临床表现与诊断</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2183" b="121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新生儿窒息时，呼吸变得困难，表现为呼吸急促、呼吸浅表或呼吸暂停。</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窒息会导致心率下降，严重时甚至可能出现心跳骤停。</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新生儿窒息时，肤色可能变得苍白、青紫或灰暗，这是由于缺氧引起的。</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窒息时，新生儿的肌张力可能降低或消失，表现为肢体松软无力。</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呼吸窘迫</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心率异常</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肤色改变</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肌张力异常</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病史和临床表现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详细了解新生儿的病史和临床表现，如是否有宫内窘迫、产程延长等高危因素，以及窒息后的症状表现，有助于医生做出准确的诊断。</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Apgar评分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Apgar评分是评估新生儿窒息程度的常用方法，根据新生儿的肤色、心率、呼吸、肌张力和反应五个方面进行评分。评分越低，表明窒息程度越严重。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血气分析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通过血气分析可以了解新生儿的氧合情况和酸碱平衡状态，有助于判断窒息的严重程度。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影像学检查</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如X线胸片、CT等影像学检查可以辅助诊断新生儿窒息，了解肺部病变情况。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治疗与预防</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正压通气</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面罩或气管插管正压通气，给予氧气支持。</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初步复苏</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保暖、摆正体位、清理呼吸道、刺激呼吸。</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胸外按压</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如心率低于60次/分，在正压通气的同时进行胸外按压。</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评估与监护</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持续监测患儿的生命体征，包括呼吸、心率、血压、血氧饱和度等，及时调整治疗方案。</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药物治疗</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使用肾上腺素等药物治疗，必要时进行扩容治疗。</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0375" r="20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加强围产期保健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提高助产技术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加强宣传教育</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配备复苏设备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定期产检，及时发现并处理高危因素，降低窒息发生率。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普及新生儿窒息防治知识，提高家长和公众的防范意识。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推广新生儿复苏技术，提高助产人员的专业技能和应急处理能力。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医院和助产机构应配备齐全的新生儿复苏设备，确保及时救治。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05</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并发症与后遗症</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https://d.book118.com/045243241110011102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2024-09-11T04:15:08.739</cp:lastPrinted>
  <dcterms:created xsi:type="dcterms:W3CDTF">2024-09-10T20:15:08Z</dcterms:created>
  <dcterms:modified xsi:type="dcterms:W3CDTF">2024-09-10T20:15:10Z</dcterms:modified>
</cp:coreProperties>
</file>