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042BB-8440-4AF3-AF85-7AF1521D3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09B10D-4A04-4F70-A047-CF7157D52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F47B29-95A5-48D4-9419-71DD34E9C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AE279C-985E-464D-B58F-53007667D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B7351C-29CD-4DA9-80D6-00715C5D7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25991F-4EC8-47B5-A2C9-B716D1138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C5BCC3-9FA0-4FCF-883A-8ABC4B825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1B52E4-3CAA-4748-A622-974134325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584CF8-ADC3-46A0-AF4C-F6E058B09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CEC11A-5BD0-4943-8A25-947FF3E40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BA271-9ADF-4615-B76D-F68EEBD91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24431023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《函数单调性北师大》ppt课件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函数单调性的定义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函数单调性的性质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函数单调性的证明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函数单调性的应用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总结与思考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函数单调性的定义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函数单调性是指函数在某个区间内的增减性。如果函数在某个区间内单调递增，则表示函数值随着自变量的增加而增加；如果函数在某个区间内单调递减，则表示函数值随着自变量的增加而减小。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函数单调性的定义可以通过函数的导数来判断。如果函数的导数大于0，则函数在该区间内单调递增；如果函数的导数小于0，则函数在该区间内单调递减。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函数单调性的定义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判断函数单调性的方法有很多种，其中一种常用的方法是利用导数来判断。求出函数的导数后，观察导数的符号变化，可以判断出函数的单调性。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另一种方法是利用函数的图像来判断。通过观察函数的图像，可以直观地看出函数的增减性。此外，还可以利用函数的性质来判断，如一次函数、二次函数等。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函数单调性的判断方法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函数单调性的几何意义是指函数图像在平面上的变化趋势。如果函数在某个区间内单调递增，则表示函数图像在该区间内向上倾斜；如果函数在某个区间内单调递减，则表示函数图像在该区间内向下倾斜。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通过观察函数的图像，可以直观地理解函数的单调性，从而更好地掌握函数的性质和变化规律。此外，函数的单调性在解决实际问题中也有广泛的应用，如经济、工程、物理等领域。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437" r="1343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函数单调性的几何意义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函数单调性的性质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函数单调性是指函数在某个区间内的增减性。如果函数在某个区间内单调递增，则函数值随着自变量的增加而增加；如果函数在某个区间内单调递减，则函数值随着自变量的增加而减小。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函数单调性的判断方法：可以通过导数或函数的增减性来判断。如果函数的导数大于0，则函数在该区间内单调递增；如果函数的导数小于0，则函数在该区间内单调递减。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函数单调性的定义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单调函数的图像特征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单调递减函数的图像是下降的，随着自变量的增加，函数值减小。图像从左到右下降，且随着x的增大，y减小。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单调递增函数的图像是上升的，随着自变量的增加，函数值也增加。图像从左到右上升，且随着x的增大，y也增大。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单调性在经济学中有着广泛的应用，例如在研究商品价格与需求量之间的关系时，可以利用单调性来分析价格与需求量之间的关系。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在物理学中，单调性也经常被用来描述物理现象的变化规律，例如温度、压力等物理量的变化规律。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在计算机科学中，单调性也被用于算法设计和数据结构分析，例如在排序算法和查找算法中利用单调性来提高算法效率。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单调性在解决实际问题中的应用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https://d.book118.com/045244310230011043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2024-09-05T14:50:43.887</cp:lastPrinted>
  <dcterms:created xsi:type="dcterms:W3CDTF">2024-09-05T06:50:43Z</dcterms:created>
  <dcterms:modified xsi:type="dcterms:W3CDTF">2024-09-05T06:50:45Z</dcterms:modified>
</cp:coreProperties>
</file>