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29A24-1055-44AF-A466-8383849F3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06F0F-04B2-4627-97C8-7310D9BDB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E29FD-20E2-4D1C-B1EE-A2FB88A9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67222-76F7-4011-A812-C16364D0C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1A82E-3C52-4BCD-B124-08586FAAC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93CD8-900B-4064-B21C-BBF58E79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29EA1-69E3-4998-B8D8-32C1FF30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2E146-8B86-4C8B-BBF3-3D05BD60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04CE9-B9DD-4822-B7BB-78BC2284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A48B1-CAC4-4094-A157-A8351C86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A733A-BE54-4CA3-A9A6-69EED6A8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44324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锂电池行业现状分析报告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全球锂电池市场现状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中国锂电池市场现状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锂电池行业发展趋势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锂电池行业面临的挑战与机遇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全球能源结构转型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随着环保意识的提高和可再生能源的发展，全球能源结构正在向清洁能源转型，对锂电池的需求持续增长。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技术进步推动产业发展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锂电池技术的不断进步，使得其能量密度、循环寿命和安全性得到显著提升，进一步推动了锂电池在各领域的应用。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随着新进入者的增多和市场份额的扩大，锂电池行业的竞争日趋激烈，企业需要不断提升技术水平和降低成本以保持竞争优势。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分析市场动态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通过深入分析市场需求、竞争格局和产业链结构，揭示锂电池行业的市场趋势和发展机遇。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提出发展建议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针对行业存在的问题和挑战，提出切实可行的解决方案和发展建议，推动锂电池行业的可持续发展。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提供全面的行业概览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本报告旨在全面介绍锂电池行业的现状、发展趋势和挑战，为投资者、企业和政策制定者提供决策依据。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是一种由锂金属或锂合金为负极材料、使用非水电解质溶液的电池。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锂电池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高能量密度、高充电体验、自放电率低、无记忆效应等。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智能手机、平板电脑、可穿戴设备、电动汽车等。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锂电池定义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可分为钴酸锂电池、锰酸锂电池、镍钴锰酸锂电池、磷酸铁锂电池等。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按正极材料分类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可分为圆柱形锂电池、方形锂电池和扣式锂电池。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按形状分类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可分为动力锂电池、储能锂电池和消费锂电池。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锂电池分类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上游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主要涉及锂矿的采选和锂盐的生产，以及正极材料、负极材料、隔膜和电解液的生产。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中游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主要涉及锂电池的制造，包括电芯的制造和电池组的装配。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下游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主要涉及锂电池的应用领域，如消费电子、电动汽车和储能等。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锂电池产业链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全球锂电池市场现状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随着电动汽车、储能系统等领域的快速发展，全球锂电池市场规模不断扩大。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根据市场研究报告，未来几年全球锂电池市场仍将保持快速增长态势。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全球锂电池市场参与者众多，既有大型跨国企业，也有创新型中小企业。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技术领先者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一些企业在锂电池技术方面具有领先优势，通过持续创新保持市场竞争力。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作为全球领先的锂电池供应商之一，三星SDI在电动汽车和储能领域拥有广泛的应用。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三星SDI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松下是全球最大的电动汽车锂电池生产商之一，其产品在特斯拉等知名电动汽车品牌中得到广泛应用。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LG Chem在锂电池领域拥有强大的研发实力和市场份额，产品广泛应用于消费电子产品和电动汽车领域。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LG Chem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中国锂电池市场现状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https://d.book118.com/045244324130011124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2024-09-28T16:22:16.359</cp:lastPrinted>
  <dcterms:created xsi:type="dcterms:W3CDTF">2024-09-28T08:22:16Z</dcterms:created>
  <dcterms:modified xsi:type="dcterms:W3CDTF">2024-09-28T08:22:18Z</dcterms:modified>
</cp:coreProperties>
</file>