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FE7C5-A7DD-4C9E-A19F-22534C95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27D5A-FA42-40D2-A3F1-5CDB3B52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852F0-5F44-4834-9B76-8A023999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D21F6-6B33-4BB0-B79B-05ACC03C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DF645-34D9-4A7B-8067-6A898921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66B8A-EEE9-4894-A3C5-76FAB82BD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67A52-05EC-4DA0-AD84-E0B7CC41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25EC8-A341-4E56-BA36-E7C5BBA7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01AC5-F3E9-4C2B-B856-FC798934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66D8-E90B-4A46-9A92-5C22113B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7CBED-CBC0-477E-B64C-1F5C5F12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104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仓鼠疾病护理方法详解\n## 1.仓鼠常见疾病的识别与预防\n### 1.1仓鼠常见疾病的种类及特征\n### 1.2仓鼠疾病的早期征兆与识别方法\n### 1.3预防仓鼠疾病的综合措施\n## 2.仓鼠疾病的治疗方法与护理技巧\n### 2.1仓鼠疾病的常用治疗方法\n### 2.2仓鼠的日常护理与清洁措施\n### 2.3仓鼠特殊疾病的护理技巧\n## 3.仓鼠疫苗接种与健康管理\n### 3.1仓鼠疫苗接种的重要性与适宜时间\n### 3.2仓鼠疫苗接种的注意事项与禁忌\n### 3.3仓鼠的健康检查与健康管理\n## 4.仓鼠常见疾病的急救措施\n### 4.1仓鼠突发疾病的急救方法与技巧\n### 4.2仓鼠中毒的急救措施与预防\n### 4.3仓鼠外伤的急救处理与护理\n## 5.仓鼠疾病护理的误区与常见问题\n### 5.1仓鼠疾病护理的常见误区\n### 5.2仓鼠疾病护理中的常见问题\n### 5.3如何避免仓鼠疾病护理的误区与问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仓鼠疾病护理方法详解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仓鼠常见疾病的识别与预防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7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消化系统疾病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腹泻：仓鼠粪便呈水状或黏液状，可能由饮食不当、细菌感染等原因引起。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便秘：仓鼠排便困难，可能由饮食干燥、缺乏运动等原因引起。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肠胃炎：仓鼠腹部胀大，食欲减退，可能由食物中毒、病毒感染等原因引起。</a:t>
                </a:r>
                <a:endParaRPr/>
              </a:p>
            </p:txBody>
          </p:sp>
        </p:grpSp>
        <p:grpSp>
          <p:nvGrpSpPr>
            <p:cNvPr id="17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呼吸系统疾病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感冒：仓鼠体温下降，打喷嚏，流鼻涕，可能由气温变化、病毒感染等原因引起。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肺炎：仓鼠呼吸困难，咳嗽，可能由细菌感染、病毒感染等原因引起。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支气管炎：仓鼠咳嗽，痰液增多，可能由空气污染、病毒感染等原因引起。</a:t>
                </a:r>
                <a:endParaRPr/>
              </a:p>
            </p:txBody>
          </p:sp>
        </p:grpSp>
        <p:grpSp>
          <p:nvGrpSpPr>
            <p:cNvPr id="17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8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皮肤病</a:t>
                </a:r>
                <a:endParaRPr/>
              </a:p>
            </p:txBody>
          </p:sp>
          <p:sp>
            <p:nvSpPr>
              <p:cNvPr id="18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皮肤过敏：仓鼠皮肤红肿、瘙痒，可能由食物过敏、环境过敏等原因引起。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皮肤感染：仓鼠皮肤溃烂、流脓，可能由细菌感染、真菌感染等原因引起。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寄生虫感染：仓鼠皮肤瘙痒，脱毛，可能由跳蚤、虱子等寄生虫感染引起。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仓鼠常见疾病的种类及特征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观察仓鼠粪便的颜色、形状和频率，发现异常及时就诊。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注意仓鼠食欲和饮水量，食欲减退或饮水量异常可能预示着疾病。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观察仓鼠腹部是否有胀大、硬块等异常现象。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注意仓鼠的体温，体温下降或波动可能预示着疾病。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观察仓鼠是否有打喷嚏、流鼻涕等感冒症状。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注意仓鼠呼吸是否困难，咳嗽、喘息等症状可能预示着肺炎或支气管炎。</a:t>
                </a:r>
                <a:endParaRPr/>
              </a:p>
            </p:txBody>
          </p:sp>
          <p:pic>
            <p:nvPicPr>
              <p:cNvPr id="1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观察仓鼠皮肤是否有红肿、瘙痒等过敏症状。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注意仓鼠皮肤是否有溃烂、流脓等感染症状。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检查仓鼠体表是否有跳蚤、虱子等寄生虫。</a:t>
                </a:r>
                <a:endParaRPr/>
              </a:p>
            </p:txBody>
          </p:sp>
          <p:pic>
            <p:nvPicPr>
              <p:cNvPr id="2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仓鼠疾病的早期征兆与识别方法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预防仓鼠疾病的综合措施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保持良好的饲养环境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定期清洁仓鼠笼子，保持卫生。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提供适当的温度和湿度，避免温差过大。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避免空气污染，保持空气流通。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提供健康的食物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选择适合仓鼠的优质饲料。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控制食物摄入量，避免过度喂养。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保持水源清洁，提供新鲜的水源。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增加仓鼠运动量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提供适当的运动空间，如跑轮、攀爬架等。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定期更换运动器材，保持新鲜感。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鼓励仓鼠与其他仓鼠互动，增强体质。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仓鼠疾病的治疗方法与护理技巧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对于腹泻，可给予抗生素、止泻药等药物治疗。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对于便秘，可增加纤维摄入，给予润肠通便的药物。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对于肠胃炎，需进行消炎、止泻、补充水分等综合治疗。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对于感冒，可使用解热镇痛药、抗病毒药等药物治疗。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对于肺炎，需使用抗生素、消炎药等药物治疗，严重时需住院治疗。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对于支气管炎，可使用消炎药、止咳药等药物治疗。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对于皮肤过敏，需寻找过敏原，避免接触，可使用抗过敏药治疗。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对于皮肤感染，需使用抗生素、消炎药等药物治疗，严重时需住院治疗。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对于寄生虫感染，可使用驱虫药治疗，同时保持环境卫生。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仓鼠疾病的常用治疗方法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定期清洁仓鼠笼子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清除粪便、食物残渣等垃圾。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冲洗笼子，保持清洁。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定期更换垫料，保持干燥。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提供舒适的睡眠环境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给予充足的垫料，以便仓鼠保暖和休息。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避免噪音干扰，保持安静。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提供柔软的窝，便于仓鼠休息。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注意仓鼠的饮食和饮水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提供新鲜、营养均衡的食物。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控制食物摄入量，避免过度喂养。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提供新鲜的水源，保持水源清洁。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仓鼠的日常护理与清洁措施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发现仓鼠骨折后立即就医。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保持仓鼠安静，避免活动。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根据医生建议进行固定、包扎等治疗。</a:t>
                </a:r>
                <a:endParaRPr/>
              </a:p>
            </p:txBody>
          </p:sp>
          <p:sp>
            <p:nvSpPr>
              <p:cNvPr id="26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骨折护理</a:t>
                </a:r>
                <a:endParaRPr/>
              </a:p>
            </p:txBody>
          </p:sp>
        </p:grpSp>
        <p:grpSp>
          <p:nvGrpSpPr>
            <p:cNvPr id="26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牙齿问题护理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提供硬质食物，帮助仓鼠磨牙。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定期检查仓鼠牙齿，发现问题及时治疗。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如有必要，可请兽医进行牙齿清洁和修复。</a:t>
                </a:r>
                <a:endParaRPr/>
              </a:p>
            </p:txBody>
          </p:sp>
        </p:grpSp>
        <p:grpSp>
          <p:nvGrpSpPr>
            <p:cNvPr id="26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肿瘤护理</a:t>
                </a:r>
                <a:endParaRPr/>
              </a:p>
            </p:txBody>
          </p:sp>
          <p:sp>
            <p:nvSpPr>
              <p:cNvPr id="27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如发现仓鼠有肿瘤，立即就医。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根据医生建议进行药物治疗、手术等治疗。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注意仓鼠的饮食和休息，提高免疫力。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仓鼠特殊疾病的护理技巧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仓鼠疫苗接种与健康管理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疫苗接种的重要性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预防传染病，降低死亡率。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减轻疾病症状，提高生活质量。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减少抗生素使用，避免抗药性产生。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适宜接种时间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仓鼠成年后，身体健康的情况下进行接种。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疫苗接种前需咨询兽医，了解仓鼠的接种需求和注意事项。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疫苗接种后需观察仓鼠的反应，如有异常及时就诊。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仓鼠疫苗接种的重要性与适宜时间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https://d.book118.com/045301044114011111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仓鼠疾病护理方法详解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2024-09-17T01:08:17.680</cp:lastPrinted>
  <dcterms:created xsi:type="dcterms:W3CDTF">2024-09-16T17:08:17Z</dcterms:created>
  <dcterms:modified xsi:type="dcterms:W3CDTF">2024-09-16T17:08:19Z</dcterms:modified>
</cp:coreProperties>
</file>