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60735-34DD-445A-9AB2-7946D3C6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3463-69E0-4604-9191-AF215FE8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30C67-8101-4782-87A2-B713E121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094A1-22FF-48F2-B1DF-DF4E7214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9CC9C-4ADA-447C-B7ED-5D0D5A22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C157A-2493-42CB-94E3-C03689185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5BB33-E25F-487F-83D4-9D1132F92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C3FD6-2A16-414E-8B51-B07BEE31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64404-1662-4D22-85AF-D26D0CA5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0C8F3-09B8-4DC6-A3BF-069C69A4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8AAB4-C537-4191-AC11-648526FB0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1124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提升品牌推广数据分析的品牌推广数据分析师培训课程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品牌推广效果评估指标体系构建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数据驱动下的品牌推广优化策略制定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通过数据分析，可以准确衡量品牌推广活动的效果，为优化策略提供数据支持。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衡量品牌推广效果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洞察消费者行为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数据分析有助于深入了解消费者需求和行为，为精准营销提供有力依据。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基于数据分析的品牌推广，能够更有效地提升品牌知名度和美誉度，增强品牌竞争力。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品牌推广数据分析重要性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数据分析师角色定位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数据收集与处理专家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数据分析师需要具备强大的数据收集和处理能力，以确保数据的准确性和可用性。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数据分析与解读专家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通过对数据的深入分析和解读，数据分析师能够发现隐藏在数据中的价值和信息。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决策支持与顾问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数据分析师需要为企业的品牌推广决策提供数据支持和专业建议。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通过培训，使学员熟练掌握数据分析的基本技能和方法。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掌握数据分析技能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让学员深入了解品牌推广的业务流程和关键环节。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熟悉品牌推广业务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引导学员形成数据驱动的思维模式，提高决策的科学性和有效性。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培养数据驱动思维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提出优化建议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基于数据分析结果，学员能够提出针对性的优化建议，提升品牌推广效果。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熟练运用数据分析工具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学员能够熟练使用数据分析工具，如Excel、SPSS等。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独立进行数据分析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学员能够独立完成数据分析任务，为品牌推广提供有力支持。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品牌定义与构成要素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品牌是一个集合了名称、标识、符号、设计、口碑等元素的综合体，用于区分不同企业的产品或服务。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品牌价值体系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包括品牌的功能价值、情感价值、社会价值等，是品牌在市场竞争中的核心竞争力。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品牌形象与个性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品牌形象是消费者对品牌的整体感知，而品牌个性则是品牌所独具的特色与魅力。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品牌概念及价值体系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品牌推广策略与方法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根据市场需求、竞争态势和消费者心理，确定品牌在市场中的独特位置。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运用广告、公关、促销等多种手段，将品牌信息传递给目标受众。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通过与其他品牌或机构的合作，实现资源共享、优势互补，提升品牌影响力。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利用互联网、社交媒体等数字化渠道，进行品牌推广与营销活动。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品牌合作与联盟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数字化品牌推广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分析消费者的基本需求、购买动机及影响因素，为品牌推广提供有力支持。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消费者需求与动机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了解消费者在购买决策过程中的信息收集、方案评估、购买行为等环节。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消费者决策过程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评估消费者对品牌的满意度和忠诚度，为品牌改进和提升提供方向。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消费者满意度与忠诚度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关注消费者行为和心理的最新趋势，为品牌推广提供前瞻性的建议。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消费者行为与心理趋势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分析行业内的竞争格局，了解主要竞争对手的品牌定位、市场份额等信息。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根据行业发展动态、政策法规变化等因素，预测市场未来的发展趋势。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深入研究竞争对手的产品特点、营销策略、品牌形象等，为制定有效的品牌推广策略提供参考。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评估品牌推广过程中可能遇到的风险和挑战，制定相应的应对策略。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对收集到的数据进行清洗、去重、转换和标准化等预处理操作，确保数据质量和准确性。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数据整理和分类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将数据按照不同的维度和属性进行整理和分类，便于后续的分析和挖掘。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明确数据收集目的和范围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根据品牌推广目标，确定需要收集的数据类型、来源和范围。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通过均值、方差、协方差等统计量，对数据进行初步的描述和分析。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利用回归分析、方差分析等方法，探究不同变量之间的因果关系。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通过K-means、层次聚类等方法，将数据分成不同的群组，发现数据中的潜在规律和模式。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利用时间序列分析、机器学习等算法，对数据进行趋势预测和未来发展预测。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数据分析方法论述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Tableau可视化工具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讲解Tableau的操作界面、数据连接、图表制作等技巧，制作高质量的数据可视化报表。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Python可视化库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介绍Python中的Matplotlib、Seaborn等可视化库，实现更加灵活和定制化的数据可视化效果。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介绍Excel中的数据透视表、图表等可视化工具，快速呈现数据分析结果。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https://d.book118.com/045301124343011113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2024-09-20T20:58:23.358</cp:lastPrinted>
  <dcterms:created xsi:type="dcterms:W3CDTF">2024-09-20T12:58:23Z</dcterms:created>
  <dcterms:modified xsi:type="dcterms:W3CDTF">2024-09-20T12:58:25Z</dcterms:modified>
</cp:coreProperties>
</file>