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74CC4-01B7-4B47-862E-C14E311D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2139E-C3A9-4103-82E9-678D5772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91097-D681-4788-9E8B-B4156FD2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531BE-E506-4175-8E82-6E4B75725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0EC1A-ABDC-41D2-BA10-D0115CBA8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12717-3E8F-4A7B-9624-6D09A0854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98DCC-FE18-444F-8057-ABEB5C17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32B20-087C-4FBF-A6D6-28D69338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9DDB6-429E-4846-876D-FE2BB42F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B2820-961A-48B9-9408-A643D657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6B095-07D9-47E8-BED0-653175A8A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01222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感谢心态与学习动力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感谢心态的重要性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学习动力的来源与意义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感谢心态对学习动力的影响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如何培养感谢心态与学习动力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658" r="65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强调感谢心态对学习动力的积极影响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通过阐述感谢心态的重要性，引起读者对这一话题的关注，进而探讨其对学习动力的潜在影响。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应对学生缺乏学习动力的问题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针对当前部分学生缺乏学习动力、态度消极的现象，提出通过培养和加强感谢心态来激发学生的学习动力。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感谢心态对学习动力的影响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分析感谢心态如何影响学生的学习动力，包括提高学习积极性、增强自信心和减轻学习压力等方面。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培养感谢心态的方法与途径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探讨如何培养和加强学生的感谢心态，包括家庭教育、学校教育和社会环境等方面的措施。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感谢心态的定义与内涵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阐述感谢心态的概念，包括对他人的帮助、恩惠和善意表示感激的情感和态度。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感谢心态的重要性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感谢心态有助于培养积极情绪，使人更加乐观向上。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珍惜当下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懂得感恩的人更容易对现状感到满足，从而提高幸福感。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感谢心态让人更加珍惜现有的资源和人际关系，从而提高生活质量。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提升幸福感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表达感谢能够增进人与人之间的亲密度，有利于建立深厚的友谊和信任。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708" r="8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增进亲密度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感谢他人能够营造出一种积极的沟通氛围，有助于解决人际冲突和问题。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一个懂得感恩的人更容易吸引他人，从而扩大自己的社交圈。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扩大社交圈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促进人际关系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感谢心态有助于人们更好地应对压力和挑战，提高抗压能力。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在面对挫折和困难时，感恩的心态能够帮助人们更快地恢复和反弹。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感恩的心态可以让人更加自信，相信自己能够克服困难和挑战。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增强心理韧性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学习动力的来源与意义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59" b="4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源自个人内心的兴趣和好奇心，追求知识、技能和自我实现。内部动机强烈的学习者通常更主动、积极，能深入思考和探索。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由外部奖励或压力驱动，如成绩、奖励、惩罚等。外部动机可以激励学习者达到一定的目标，但可能缺乏持续性和深度。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内部动机与外部动机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外部动机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内部动机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有强烈学习动力的学习者更专注于学习，愿意投入更多时间和精力，从而取得更好的学业成绩。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学习动力对学业成绩有积极影响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良好的学业成绩可以增强学习者的自信心和成就感，进一步激发学习动力。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学业成绩对学习动力的反馈作用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学习动力与学业成绩的关系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促进个人成长和发展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通过学习，个人可以不断积累知识和技能，提升自我价值和竞争力。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实现自我潜能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持续学习有助于挖掘个人潜能，实现自我目标和梦想。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适应不断变化的世界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持续学习可以帮助个人适应不断变化的社会和工作环境，提高应对挑战的能力。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67" b="21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培养持续学习意识的意义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https://d.book118.com/045301222300011044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2024-09-07T07:13:34.388</cp:lastPrinted>
  <dcterms:created xsi:type="dcterms:W3CDTF">2024-09-06T23:13:34Z</dcterms:created>
  <dcterms:modified xsi:type="dcterms:W3CDTF">2024-09-06T23:13:36Z</dcterms:modified>
</cp:coreProperties>
</file>