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C54CB3-AA2F-46EC-A17D-EE5B2E101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078087-1F6A-4C25-9CE1-4DF3916CE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D51397-200E-4690-AD98-9109B4C9DE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10A46A-C791-4B76-9E87-4F1E1FC3F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045F1C-B6AD-4FF9-AE37-FADE1C7FCF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ECB41E-A13F-43CF-9489-B76D59D25B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6F6357-59CE-4B4A-9AC6-230EB20D64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CF487E-3C68-45F5-9DBA-E4497ACAAE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771D16-3C62-4731-AA76-2EA9C45454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C52DA7-DF9C-459E-92B9-D1419037E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30AD8-F9C4-492D-85C6-CBA2D6CA1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3020013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抗生素合理应用护理课件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抗生素合理应用的重要性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抗生素的适应症与禁忌症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抗生素的不良反应与处理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抗生素与其他药物的相互作用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抗生素的合理使用与管理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抗生素概述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812" r="238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抗生素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指由微生物（包括细菌、真菌、放线菌属）或高等动植物在生活过程中所产生的具有抗病原体或其他活性的一类次级代谢产物，能干扰其他生活细胞发育功能的化学物质。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抗生素的发现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1942年青霉素应用于临床以来，抗生素的种类已达几千种，在临床上常用的亦有几百种。最早的青霉素应用于临床，挽救了无数濒临死亡的病人。随后，人们又陆续发现了头孢菌素、红霉素、四环素等许多高效安全的抗生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青霉素类和头孢菌素类的分子结构中含有β-内酰胺环。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β-内酰胺类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179" r="817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大环内酯类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167" r="71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氨基糖苷类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是一类分子结构中具有14或15个碳原子的大环内酯类抗生素。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包括天然来源和半合成产品。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抗生素的种类与作用机制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抗生素的种类与作用机制</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通过抑制肽链的增长和影响细菌蛋白质的合成起抗菌作用。</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通过抑制细菌蛋白质的合成起到杀菌作用。</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通过抑制细菌蛋白质的合成起到杀菌作用。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包括抗真菌抗生素、抗肿瘤抗生素和具有免疫抑制作用的抗生素等。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四环素类</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氯霉素类</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林可霉素类</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其他抗生素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1946年，出现第一个四环素抗性菌株。</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1942年，青霉素开始用于临床。</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1928年，弗莱明发现青霉素，开辟了抗生素历史上的新纪元。</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1943年，治疗淋病的奈瑟氏淋病金黄色葡萄球菌素的第一个抗性菌株出现。</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1952年，出现第一个氯霉素抗性菌株。</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抗生素的发展历程</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抗生素合理应用的重要性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595" b="85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抗生素在医疗领域广泛应用，但同时也存在滥用现象，如无指征用药、超剂量用药、不合理的联合用药等。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抗生素滥用会导致耐药菌株的产生，降低抗生素疗效，增加不良反应和药物间相互作用的风险，对患者的健康和生命安全造成威胁。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抗生素滥用的现状与危害</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抗生素滥用的危害</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抗生素滥用现状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抗生素合理应用的定义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根据患者的具体病情和病原微生物的种类及药敏试验结果，选用适宜的抗生素，并制定合理的用药方案，以达到最佳疗效和最小的不良反应。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抗生素合理应用的原则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针对性、有效性、安全性、经济性、规范性。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抗生素合理应用的定义与原则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https://d.book118.com/045302001303011043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2024-09-05T18:35:27.431</cp:lastPrinted>
  <dcterms:created xsi:type="dcterms:W3CDTF">2024-09-05T10:35:27Z</dcterms:created>
  <dcterms:modified xsi:type="dcterms:W3CDTF">2024-09-05T10:35:29Z</dcterms:modified>
</cp:coreProperties>
</file>