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9EBC5B-A41C-4829-AB29-F49E48453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590623-E5FA-462C-9500-8A64F39F2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4A7176-8679-4DAA-9E99-A9948DBE2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58DD89-CCE4-4184-ACBC-C56D2A189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C6AE2D-75C6-42B2-8982-2CB9812E98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0F83ED-66B9-43E5-BD2C-31FCC951E7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987618-338B-471E-81D9-3593BDE09E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021D2F-C8C4-44EE-ADB4-64B35EDC59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318898-C98E-4F73-8C7F-13F661BE98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E8AD9-51FA-4C0C-93EB-C1BA7B37B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5F88D-8E3F-4D0B-BFB7-5041ADCF7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0210114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赋能心理护理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赋能心理护理的理论基础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赋能心理护理的方法和技术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赋能心理护理的应用场景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赋能心理护理的未来发展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赋能心理护理是一种以患者为中心的护理模式，强调患者的自主性和自我管理能力的提升。通过提供相关的知识和技能，帮助患者认识自身潜能，增强自信心和应对困难的能力。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赋能心理护理关注患者的心理需求，通过与患者的互动和沟通，了解其情感和认知状态，并提供相应的支持和指导，以促进患者的心理健康和幸福感。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赋能心理护理的定义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改善医患关系</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赋能心理护理强调与患者的沟通和互动，能够增强医患之间的信任和理解，改善医患关系，提高医疗服务质量。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提高患者自我管理能力</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赋能心理护理能够帮助患者认识自身问题，并学会应对和管理情绪、压力的方法，从而提高自我管理能力，改善生活质量。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促进患者心理健康</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通过赋能心理护理，患者能够获得积极的心理支持和指导，增强自信心和应对困难的能力，减少焦虑、抑郁等心理问题的发生。</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提高医疗护理效果</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赋能心理护理不仅关注患者的身体健康，还关注其心理健康，能够提高医疗护理效果，促进患者的全面康复。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赋能心理护理的重要性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赋能心理护理的理论基础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积极心理学强调关注人的积极品质和力量，通过激发人的内在潜能，帮助个体实现自我成长和幸福。</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它提倡以乐观、希望和感激等积极情绪来对抗压力和逆境，从而提升个体的心理韧性。</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积极心理学还关注个体在面对挑战时的成长和适应过程，鼓励个体积极应对问题，并从中获得成长和进步。</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667" r="1666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3225" r="13225"/>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积极心理学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人本主义心理学强调人的自我实现和自我完善，认为每个人都有内在的潜能和力量。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它关注个体的情感、动机和价值观，强调个体在面对困难时的自我调节和自我激励能力。</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人本主义心理学还认为人际关系对个体的发展和心理健康至关重要，因此强调建立良好的人际关系和沟通。</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人本主义心理学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认知行为疗法是一种以问题解决为导向的心理治疗方法，它关注个体的思维、情感和行为之间的关系。</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它帮助个体识别和改变消极的思维模式和行为习惯，通过积极的思维和行为来应对生活中的挑战。</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认知行为疗法还强调个体在面对困难时的自我调节和自我管理能力的培养，以及建立积极的应对策略。</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赋能心理护理的方法和技术</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通过提供成功案例、鼓励和肯定，帮助个体建立自信心，提高其面对困难和挑战的勇气。</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帮助个体明确自己的目标和计划，并为其提供必要的资源和支持，以实现目标。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自我效能提升的方法包括目标设定、计划制定、逐步实施和反馈调整。</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自我效能是指个体对自己能够完成某一任务或达到某一目标的信心和能力的评估。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自我效能提升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https://d.book118.com/045302101140011120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2024-09-22T23:26:43.164</cp:lastPrinted>
  <dcterms:created xsi:type="dcterms:W3CDTF">2024-09-22T15:26:43Z</dcterms:created>
  <dcterms:modified xsi:type="dcterms:W3CDTF">2024-09-22T15:26:44Z</dcterms:modified>
</cp:coreProperties>
</file>