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65E98-44AD-4858-A3D7-6741F5100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F920C-0BB6-44C6-8A91-0FFECCE8B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35E9D-EB61-47EE-A12B-4FD51720E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1929C2-966A-441D-B94F-12CC1F50F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3DBDB7-F884-418E-92DE-4D0E2D7EF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FC4CBB-B7CE-4F9C-BE7B-2F92747F6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B058CB-E5A2-4AC0-BF12-352F3B8F9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66A89E-E5AA-48D8-A00E-B4F9D95AE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F7A319-2190-45ED-B23F-5191756F2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1FFF6-C1A6-40DA-9FC7-0086B48A7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D992F-641B-44E6-8E06-A2CB11456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30210312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幼儿教师学习培训的个人心得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学习过程中的体验和感受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对幼儿教育的认识和理解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培训对个人成长的影响和帮助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对未来工作的展望和计划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适应教育改革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随着教育改革的不断深入，幼儿教育理念和教学方法也在不断更新，幼儿教师需要不断学习，紧跟时代步伐。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实现自我价值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通过培训学习，幼儿教师可以不断拓展自己的知识领域，提升教育教学能力，实现自我价值和职业成长。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提升教育水平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幼儿教师是教育事业的中坚力量，通过培训学习，不断提高自身专业素养，为孩子们提供更优质的教育服务。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394" r="2839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培训涵盖了幼儿教育学、心理学、教育法律法规等方面的专业知识，帮助幼儿教师全面了解幼儿教育的基本理论和方法。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专业知识学习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通过观摩优秀教师的教学示范，学习有效的教学方法和策略，提高教学组织能力和幼儿学习指导能力。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教学技能提升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组织幼儿教师进行实践操作训练，如课程设计、环境创设、家长沟通等，提升幼儿教师的实践能力和解决问题的能力。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实践操作训练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鼓励幼儿教师在培训过程中进行反思和分享，交流学习心得和体会，促进彼此之间的成长和进步。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反思与分享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培训内容和形式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学习过程中的体验和感受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紧密贴合教育实际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培训课程围绕幼儿教育的核心领域，如儿童心理、教育方法和课堂管理等进行设计，内容紧密贴合教育实际，让我能够快速将所学应用于日常教学。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强化实践技能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通过模拟教学、案例分析等实践活动，我得以在培训中直接体验和掌握幼儿教育的教学技巧和方法，有效提升了自己的实践能力。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培训课程的针对性和实用性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培训方式的多样性和灵活性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线上线下相结合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培训采用线上线下相结合的方式，既有面对面的集中授课，也有在线学习和交流，为我们提供了便捷的学习途径和丰富的学习资源。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个性化学习支持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培训过程中，我们可以根据自己的学习进度和需求，灵活选择学习内容和方式，同时得到导师的个性化指导和帮助，让学习更加高效和有针对性。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在培训过程中，我结识了来自不同地区的幼儿教师，大家互相分享经验和教学方法，让我得以从多角度审视和提升自己的教育水平。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互相学习和借鉴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通过小组讨论、合作完成课程任务等活动，我们建立了深厚的友谊和合作关系，共同学习和进步，也让我更加懂得团队合作的重要性。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团队合作与协作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与其他学员的交流和合作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对幼儿教育的认识和理解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幼儿教育注重幼儿德、智、体、美等多方面的全面发展，旨在培养健康、快乐、有创造力的儿童。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全面发展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个性化教育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社会性培养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尊重每个幼儿的个性和差异，根据他们的兴趣、能力和需求进行有针对性的教育。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通过游戏、活动等方式，帮助幼儿建立良好的人际关系，培养他们的社会适应能力和合作精神。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幼儿教育的理念和目标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https://d.book118.com/045302103122011043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2024-09-05T04:03:22.276</cp:lastPrinted>
  <dcterms:created xsi:type="dcterms:W3CDTF">2024-09-04T20:03:22Z</dcterms:created>
  <dcterms:modified xsi:type="dcterms:W3CDTF">2024-09-04T20:03:24Z</dcterms:modified>
</cp:coreProperties>
</file>