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84FBA5-3C18-47DE-8A95-A38B64999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A40C3-7642-4316-ACD2-7C03825BF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E2CA68-6E2C-4EEF-BB37-723F24854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6ADB3-6FCE-4256-B1A3-57E128048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6FE141-2E93-45C9-9E7E-BC4365E22D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AA3098-99C3-45FD-B8EB-424BE6183F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EDE67F-CC96-4535-B837-1E79060896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DDED8E-11B1-435B-86FE-C1A4062F2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2CB0B8-5E26-47EF-9E5B-7F74B9F251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10E23-900B-41AB-B6D3-A5B1065DF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ECE7A-894D-4F40-A503-2C8393176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021332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食品安全管理体系与证书认证</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证书认证流程及要求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食品安全管理体系实施与运行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证书认证的意义和作用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面临的挑战与对策建议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食品安全管理体系概述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保障消费者健康</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促进国际贸易</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提升企业形象</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食品安全管理体系（Food Safety Management System，简称FSMS）是指为确保食品在生产、加工、运输、储存和销售等各环节中的安全性而建立的一套系统性、科学性的管理方法。</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通过确保食品的安全性和卫生质量，降低食源性疾病的发生率。</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符合国际食品安全标准和管理体系要求，有助于打破贸易壁垒，增强食品的国际竞争力。</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建立和实施食品安全管理体系可提高企业质量管理水平，增强消费者对企业的信任度。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国内发展现状</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国家层面：中国政府高度重视食品安全，不断完善相关法律法规和标准体系，加大对违法行为的惩处力度。</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企业层面：越来越多的企业开始建立和实施食品安全管理体系，通过认证的企业数量逐年增加。</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国外发展现状</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国际组织：世界卫生组织（WHO）和联合国粮食及农业组织（FAO）等国际组织积极推动全球食品安全治理合作，制定国际食品安全标准。</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发达国家：美国、欧盟等发达国家在食品安全管理方面具有较为成熟的经验和完善的法律法规体系，对食品安全的监管力度较大。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国内相关法规</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《中华人民共和国食品安全法》：规定了食品生产和经营过程中的基本要求，明确了食品安全监管部门的职责和权力。</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《食品生产许可管理办法》：对食品生产企业的许可条件和程序进行了规定，确保企业生产符合食品安全标准。</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国际相关标准</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ISO 22000：国际标准化组织制定的食品安全管理体系标准，为企业提供了一套全球认可的食品安全管理方法。</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HACCP（危害分析和关键控制点）：一种预防性的食品安全控制体系，通过对食品生产过程中的潜在危害进行分析和控制，确保食品的安全性。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食品安全管理体系构建</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建立食品安全组织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设立专门的食品安全管理部门，明确职责和权限，确保食品安全工作的有效开展。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培训和教育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加强员工对食品安全知识和技能的培训，提高员工的食品安全意识和能力。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确定食品安全方针和目标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明确企业的食品安全责任和追求，为制定食品安全管理体系提供指导。</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前提方案制定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000" r="3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关键控制点确定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根据危害评估结果，确定需要重点控制的关键环节和关键因素，制定相应的控制措施。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危害识别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通过对食品生产过程中的原料、加工、储存等环节的全面分析，识别出可能对食品安全造成影响的危害因素。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危害评估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对识别出的危害因素进行评估，确定其发生的可能性和对食品安全的影响程度。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危害分析与关键控制点确定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监控计划制定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针对关键控制点，制定详细的监控计划，包括监控对象、监控方法、监控频率等。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监控实施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按照监控计划，对关键控制点进行定期或不定期的监控，记录监控结果。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监控结果分析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对监控结果进行分析，评估食品安全管理体系的有效性，及时发现和解决问题。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监控程序建立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原因分析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对出现的问题进行深入分析，找出根本原因，防止类似问题再次发生。</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根据食品安全管理体系的运行情况和纠偏措施的实施效果，不断完善和改进食品安全管理体系，提高食品安全管理水平。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纠偏措施确定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当监控结果出现异常时，及时采取纠偏措施，消除食品安全隐患，防止问题扩大。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纠偏措施制定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证书认证流程及要求</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申请人向认证机构提出食品安全管理体系认证申请，填写申请表并提交相关材料。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申请</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认证机构对申请材料进行初步审查，确认申请是否符合受理条件。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受理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认证机构对申请人提交的合同进行评审，明确双方的权利和义务。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合同评审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申请与受理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认证机构组织评审组对申请人的食品安全管理体系进行现场评审，包括文件评审和现场核查。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现场评审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根据现场评审情况，认证机构对申请人的产品进行抽样检验，以确保产品符合相关标准和要求。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抽样检验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现场评审与抽样检验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审核批准与证书颁发</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审核批准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认证机构对现场评审和抽样检验结果进行审核，决定是否批准申请人的认证申请。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证书颁发</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经审核批准后，认证机构向申请人颁发食品安全管理体系认证证书，并在相关网站或媒体上公布认证信息。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https://d.book118.com/045302133224011101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2024-09-10T04:16:52.045</cp:lastPrinted>
  <dcterms:created xsi:type="dcterms:W3CDTF">2024-09-09T20:16:52Z</dcterms:created>
  <dcterms:modified xsi:type="dcterms:W3CDTF">2024-09-09T20:16:54Z</dcterms:modified>
</cp:coreProperties>
</file>