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F9307-1377-41ED-8D2B-D468A7463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9C2F-89E3-4D19-B7A1-A2D5A93E9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19AE-22AD-4077-9852-FDB1F951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4B579-2C02-4433-B96A-F0542D02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84D24-7D08-42D0-B5CC-C6493F8DF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F55A7-1402-4F2D-AA80-7A1A1E85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4DAB5-69AA-45B7-B3F9-D73511B9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105B0-EC68-4C7C-B309-4BC47A7F9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676BE-CD84-4C54-A37C-4329FFF6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CC16F-1670-44E0-A5A1-8BBEC1D9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01A49-77F8-4E30-A876-68D5C819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231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如何设计护理教学查房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护理教学查房的设计原则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护理教学查房的优化与发展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895840"/>
            <a:ext cx="5476240" cy="54762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48881" y="1501120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护理教学查房的设计原则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确保查房目的清晰，有助于参与者理解和执行。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在设计护理教学查房时，首先需要明确查房的目标。这包括了解查房的主题、重点以及希望参与者通过查房获得的知识和技能。确保目标明确有助于提高查房的针对性和效果，使参与者能够更好地理解和执行。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确保查房内容与实际工作紧密相关，能够提供实用的知识和技巧。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内容应紧密结合实际工作，提供实用的知识和技巧。这包括讲解临床案例、分享实践经验、讨论护理难题等。通过查房，参与者可以获得与实际工作紧密相关的知识和技能，提高其护理能力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内容实用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采用多种教学方法，如讲解、示范、讨论等，以提高教学效果。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护理教学查房的效果，应采用多种教学方法。这包括讲解理论知识、示范操作技能、组织小组讨论等。通过多种教学方法的结合，可以更好地激发参与者的学习兴趣和积极性，提高教学效果。同时，根据查房的主题和目标，还可以选择其他适合的教学方法，如角色扮演、案例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方法多样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护理教学查房的实施步骤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病例准备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场地和设备准备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根据临床实践需求和护理人员培训计划，选择一个具有代表性的病例作为查房主题。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收集和整理相关病例资料，包括患者病史、检查结果、治疗方案等，确保信息的完整性和准确性。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选择合适的场地，准备必要的设备和教具，如投影仪、白板等。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确定参与教学查房的人员，包括主持人、主讲人、护理人员等，并明确各自职责。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https://d.book118.com/045302314214011042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2024-09-03T22:02:20.057</cp:lastPrinted>
  <dcterms:created xsi:type="dcterms:W3CDTF">2024-09-03T14:02:20Z</dcterms:created>
  <dcterms:modified xsi:type="dcterms:W3CDTF">2024-09-03T14:02:21Z</dcterms:modified>
</cp:coreProperties>
</file>