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718084-44FD-4C5A-8A9F-3C1FF82AD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BB181A-FE3D-4C80-9BAC-5DF4DC1FA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CF54C3-3921-4A37-AFD2-80E9BEB79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AA2142-DA72-49D9-BACE-619D692345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1753E1-0EB0-418E-9D84-D7387FE0E8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B88520-481D-45F3-B570-5C1779ADE6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59049A-60DD-49D5-8749-97B579A01E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352A5D-A3DD-492D-8158-288CE0CA03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625A6D-48DD-4A85-9007-15D5AA0FC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EBE36-071A-4030-9765-824413126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554A83-6AE4-439D-A025-2ACFA4724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6.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30401421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磁共振成像在妇科子宫肌瘤评估中的应用</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磁共振成像技术简介</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妇科子宫肌瘤概述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磁共振成像在子宫肌瘤评估中应用价值</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磁共振成像技术优势与局限性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磁共振成像在妇科其他领域应用拓展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磁共振成像技术简介</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89" b="11989"/>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1989" b="11989"/>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磁共振成像（MRI）是利用原子核在强磁场内发生共振产生的信号经图像重建的一种成像技术。</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MRI具有多参数、多序列、多方位成像等特点，软组织分辨率高，可清晰显示子宫肌瘤与周围组织的解剖关系。</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MRI无放射性损伤，可重复性好，适用于妇科子宫肌瘤的长期随访观察。</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磁共振成像原理及特点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常用MRI设备包括1.5T和3.0T超导型磁共振扫描仪，场强越高，信噪比越高，图像质量越好。</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扫描序列包括T1WI、T2WI、DWI、增强扫描等，不同序列可提供不同的诊断信息。</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7863" b="7863"/>
          <a:stretch>
            <a:fillRect/>
          </a:stretch>
        </p:blipFill>
        <p:spPr>
          <a:xfrm>
            <a:off x="6907441" y="1792193"/>
            <a:ext cx="4502196" cy="2732628"/>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扫描参数包括层厚、层间距、FOV、矩阵等，需根据具体扫描部位和病变特点进行优化设置。</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磁共振设备与扫描参数</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MRI图像后处理包括图像重建、滤波、增强等技术，可改善图像质量，提高诊断准确性。</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图像分析方法包括定性分析和定量分析，前者主要观察病变的形态、信号特点等，后者可测量病变的大小、体积等量化指标。</a:t>
            </a:r>
          </a:p>
        </p:txBody>
      </p:sp>
      <p:pic>
        <p:nvPicPr>
          <p:cNvPr id="6" name="Picture 6"/>
          <p:cNvPicPr>
            <a:picLocks noChangeAspect="1"/>
          </p:cNvPicPr>
          <p:nvPr/>
        </p:nvPicPr>
        <p:blipFill>
          <a:blip r:embed="rId2"/>
          <a:srcRect t="42" b="4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1943" b="3194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结合临床资料和实验室检查，综合分析MRI图像，可提高妇科子宫肌瘤的诊断和鉴别诊断水平。</a:t>
            </a:r>
          </a:p>
        </p:txBody>
      </p:sp>
      <p:pic>
        <p:nvPicPr>
          <p:cNvPr id="10" name="Picture 10"/>
          <p:cNvPicPr>
            <a:picLocks noChangeAspect="1"/>
          </p:cNvPicPr>
          <p:nvPr/>
        </p:nvPicPr>
        <p:blipFill>
          <a:blip r:embed="rId4"/>
          <a:srcRect t="7742" b="77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图像后处理与分析方法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妇科子宫肌瘤概述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子宫肌瘤可单发或多发，大小不一，形态不规则，无包膜，与周围组织界限不清。</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子宫肌瘤是女性生殖器官中最常见的一种良性肿瘤，也是人体中最常见的肿瘤之一，又称为纤维肌瘤、子宫纤维瘤。</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根据肌瘤与子宫壁的关系，可分为肌壁间肌瘤、浆膜下肌瘤和黏膜下肌瘤三种。其中，肌壁间肌瘤最常见，约占60%-70%。</a:t>
            </a:r>
          </a:p>
        </p:txBody>
      </p:sp>
      <p:pic>
        <p:nvPicPr>
          <p:cNvPr id="12" name="Picture 12"/>
          <p:cNvPicPr>
            <a:picLocks noChangeAspect="1"/>
          </p:cNvPicPr>
          <p:nvPr/>
        </p:nvPicPr>
        <p:blipFill>
          <a:blip r:embed="rId2"/>
          <a:srcRect l="877" r="877"/>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53" r="853"/>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77" r="877"/>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子宫肌瘤定义及分类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多数患者无症状，仅在盆腔检查或超声检查时偶被发现。</a:t>
            </a:r>
            <a:endParaRPr lang="en-US" sz="1100"/>
          </a:p>
        </p:txBody>
      </p:sp>
      <p:sp>
        <p:nvSpPr>
          <p:cNvPr id="3" name="AutoShape 3"/>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如有症状则与肌瘤生长部位、速度、有无变性及有无并发症关系密切，而与肌瘤大小、数目多少关系相对较小。</a:t>
            </a:r>
            <a:endParaRPr lang="en-US" sz="1100"/>
          </a:p>
        </p:txBody>
      </p:sp>
      <p:sp>
        <p:nvSpPr>
          <p:cNvPr id="4" name="AutoShape 4"/>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常见的症状有经量增多及经期延长、下腹包块、白带增多、压迫症状等。</a:t>
            </a:r>
            <a:endParaRPr lang="en-US" sz="1100"/>
          </a:p>
        </p:txBody>
      </p:sp>
      <p:sp>
        <p:nvSpPr>
          <p:cNvPr id="5" name="AutoShape 5"/>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超声检查是常用、准确的辅助检查手段，可显示子宫增大，形状不规则，肌瘤数目、部位、大小及肌瘤内部是否均匀或液化囊变等。</a:t>
            </a:r>
            <a:endParaRPr lang="en-US" sz="1100"/>
          </a:p>
        </p:txBody>
      </p:sp>
      <p:sp>
        <p:nvSpPr>
          <p:cNvPr id="6" name="AutoShape 6"/>
          <p:cNvSpPr/>
          <p:nvPr/>
        </p:nvSpPr>
        <p:spPr>
          <a:xfrm rot="2714886">
            <a:off x="5094176" y="2836252"/>
            <a:ext cx="2009746" cy="2009746"/>
          </a:xfrm>
          <a:prstGeom prst="rect">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835091" y="2197120"/>
            <a:ext cx="575584" cy="551200"/>
            <a:chOff x="5835091" y="2197120"/>
            <a:chExt cx="575584" cy="551200"/>
          </a:xfrm>
        </p:grpSpPr>
        <p:sp>
          <p:nvSpPr>
            <p:cNvPr id="12" name="Freeform 12"/>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Freeform 15"/>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5877641" y="4747565"/>
            <a:ext cx="490362" cy="514624"/>
            <a:chOff x="5877641" y="4747565"/>
            <a:chExt cx="490362" cy="514624"/>
          </a:xfrm>
        </p:grpSpPr>
        <p:sp>
          <p:nvSpPr>
            <p:cNvPr id="18" name="Freeform 18"/>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治疗应根据患者年龄、症状和生育要求，以及肌瘤的类型、大小、数目全面考虑。</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无症状肌瘤一般不需治疗，特别是近绝经期妇女。绝经后肌瘤多可萎缩和症状消失。每3～6个月随访一次，若出现症状可考虑进一步治疗。</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手术治疗是最有效的治疗方法，适用于有症状或疑有肉瘤变者。手术方式包括肌瘤切除术和子宫切除术。</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其他治疗方法包括药物治疗、子宫动脉栓塞术和高强度聚焦超声等。这些治疗方法各有优缺点，应根据患者具体情况进行选择。</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预后良好，恶变率很低。大多数患者在治疗后能够恢复正常生活和工作。但是，由于肌瘤可能复发或再生，因此需要定期随访和检查。</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治疗方法及预后评估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磁共振成像在子宫肌瘤评估中应用价值</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9267" b="9267"/>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准确显示肌瘤位置</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磁共振成像（MRI）可清晰显示子宫及其附件的解剖结构，准确判断肌瘤的生长位置。</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精确测量肌瘤大小</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MRI具有高分辨率特点，可精确测量肌瘤的三维径线，为临床提供准确的肌瘤大小信息。</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形态学评估</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MRI能够清晰显示肌瘤的形态，如类圆形、分叶状等，有助于了解肌瘤的生长特点。</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肌瘤位置、大小及形态评估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534" b="4534"/>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肌瘤与子宫内膜关系</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MRI可清晰显示肌瘤与子宫内膜的相对位置，有助于判断肌瘤是否影响宫腔形态。</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肌瘤与肌层关系</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MRI能够准确判断肌瘤与子宫肌层的相对位置及浸润深度，为手术方式选择提供依据。</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肌瘤与周围脏器关系</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MRI可显示肌瘤与膀胱、直肠等周围脏器的毗邻关系，有助于评估手术风险。</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肌瘤与周围组织关系判断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https://d.book118.com/045304014212011104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2024-09-14T09:33:48.671</cp:lastPrinted>
  <dcterms:created xsi:type="dcterms:W3CDTF">2024-09-14T01:33:48Z</dcterms:created>
  <dcterms:modified xsi:type="dcterms:W3CDTF">2024-09-14T01:33:50Z</dcterms:modified>
</cp:coreProperties>
</file>