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94946-0813-459F-A411-2EFCDF21F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0ECFE-0352-425C-8085-96732CD6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D0DD7-59CD-4296-8277-6828DAA9F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54809-DBF4-402A-9C85-6B0534D4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8CC35D-6734-4AEA-B853-43648447A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BA8B79-1A9B-42B5-9A3D-9F66ED46E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4113DA-9020-48FA-B619-CA659148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3A5B6-AAD5-489B-8491-96E509BC3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20D37-4157-4F08-AABA-CC03AEB62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0D342-7359-4C90-8E69-8FD623AFC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FEFEC-43E8-4E3E-9FC0-A7C49AC45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04014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风险防范的基本原则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内部控制与合规管理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外部合作与信息共享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应急响应与处置能力提升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通过集思广益，收集各种可能的风险因素，并进行分类整理。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利用专家经验，通过多轮匿名反馈，逐步收敛风险因素。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绘制业务流程图，识别流程中的潜在风险点。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通过对历史数据的挖掘和分析，发现可能的风险因素。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风险识别方法及技巧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将风险发生的可能性和影响程度进行二维评估，确定风险等级。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利用随机数生成和概率统计方法，模拟风险事件的发生和影响。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通过构建故障树模型，分析风险事件的成因和路径。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评估风险因素变化对目标变量的影响程度。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风险评估模型与工具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根据风险评估结果，将风险划分为高、中、低等级。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针对不同等级的风险，制定相应的应对措施和预案。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根据风险的重要性和紧迫性，确定处理的优先级。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对高风险和紧急风险进行重点关注和及时处置。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确定风险等级和优先级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通过全面、系统地识别潜在风险，为后续的风险防范工作提供依据。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对识别出的风险进行量化和定性评估，确定风险的大小、发生概率和可能造成的损失。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建立风险预警机制，及时发现并报告潜在风险，以便采取预防措施。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针对可能发生的风险事件，制定相应的应急预案，明确应对措施和责任人。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资源储备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25" b="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提前储备必要的应急资源，如资金、物资、人力等，以确保在风险事件发生时能够及时响应。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建立危机管理机制，对发生的风险事件进行快速、有效的处理，减轻损失并恢复正常状态。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应对性策略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通过购买保险，将潜在风险转移给保险公司，降低自身承担的风险。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在合同中明确双方的风险责任和承担方式，将部分风险转移给合同对方。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通过多元化投资分散风险，降低单一投资带来的潜在损失。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保险转移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合同转移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多元化投资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转移性策略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内部控制与合规管理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内部控制环境建设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包括公司治理结构、机构设置及权责分配、内部审计、人力资源政策、企业文化等。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及时识别、系统分析经营活动中与实现内部控制目标相关的风险，合理确定风险应对策略。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结合风险评估结果，通过手工控制与自动控制、预防性控制与发现性控制相结合的方法，运用相应的控制措施，将风险控制在可承受度之内。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及时、准确地收集、传递与内部控制相关的信息，确保信息在企业内部、企业与外部之间进行有效沟通。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对内部控制建立与实施情况进行监督检查，评价内部控制的有效性，发现内部控制缺陷，应当及时加以改进。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信息与沟通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内部监督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控制活动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建立健全内部控制体系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企业应遵守国家法律法规、行业准则和道德规范，建立合规管理制度，明确合规管理目标、原则、组织架构、职责权限、合规风险识别与评估、合规风险防范与应对等内容。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企业应通过制定合规计划、开展合规培训、进行合规检查与评估等方式，确保合规管理制度得到有效执行。同时，企业应建立违规举报机制，鼓励员工积极参与合规管理工作。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合规管理实施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合规管理要求及实施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https://d.book118.com/045304014240011110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2024-09-16T02:36:35.571</cp:lastPrinted>
  <dcterms:created xsi:type="dcterms:W3CDTF">2024-09-15T18:36:35Z</dcterms:created>
  <dcterms:modified xsi:type="dcterms:W3CDTF">2024-09-15T18:36:37Z</dcterms:modified>
</cp:coreProperties>
</file>