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206A6-2849-435B-99D1-9069E50A2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569F8-990F-4CB4-977A-041F6E601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A945F-186F-4659-AD2B-394E7D22B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23CC9-8601-4935-A03E-1E7E23EC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FF25B-A876-4539-A72F-721872C60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43593-40BC-4782-AD95-7F7A51F81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4CF26-E22C-45A4-9B96-4EC0B5846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BF578-4408-48A4-9B90-690B1C8A1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F5B7D-B268-4574-BC43-117FB69CA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9F26D-82E3-4867-A1F3-3F6EAA101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FDDAC-0C0E-4E4A-AED4-9C59CD003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0402101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电子信息技术行业年度报告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市场规模与增长情况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技术创新与应用领域拓展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未来展望与建议措施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电子信息技术行业以技术创新为核心驱动力，不断推动技术升级和新产品研发。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技术创新驱动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产业链完善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169" r="2316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行业涵盖了硬件制造、软件开发、信息服务等多个领域，形成了完整的产业链。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随着全球化的深入发展，电子信息技术行业已经成为全球性的产业，国际竞争日益激烈。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电子信息技术行业现状及特点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868" r="378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61" r="341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经历了从电子管、晶体管、集成电路到大规模集成电路的技术革命，推动了计算机、通信、消费电子等产业的飞速发展。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在人工智能、大数据、云计算等领域取得了重要突破，推动了社会的数字化、智能化进程。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主要成就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行业发展历程与主要成就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人工智能、5G通信、物联网等新兴技术将成为未来发展的重要方向，推动行业向更高层次发展。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技术更新换代速度加快，企业需要不断适应新技术的发展；国际竞争日益激烈，企业需要加强自主创新能力和品牌建设；信息安全问题日益突出，需要加强信息安全保障体系建设。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地区分布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北美、欧洲和亚洲是全球电子信息技术市场的主要区域，其中亚洲市场的增长速度最快。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主要国家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美国、中国、日本、德国等国家是全球电子信息技术市场的主要国家，其中美国和中国市场规模最大。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根据市场研究机构的数据，全球电子信息技术市场规模在过去一年中持续增长，达到了数万亿美元的规模。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全球电子信息技术市场规模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中国电子信息技术市场规模在过去一年中保持了稳定增长，市场规模已经达到了数万亿人民币。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计算机、通信、消费电子等行业是中国电子信息技术市场的主要行业，其中计算机行业市场规模最大。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华为、联想、腾讯、阿里巴巴等企业是中国电子信息技术市场的主要企业，其中华为在市场份额方面处于领先地位。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主要企业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中国电子信息技术市场规模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过去几年中，全球电子信息技术市场保持了稳定的增长，增长率在5%-10%之间波动。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历史增长率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根据市场研究机构的预测，未来几年中全球电子信息技术市场将继续保持增长态势，增长率预计在5%-10%之间。同时，随着人工智能、物联网等新兴技术的不断发展，电子信息技术市场将迎来更多的发展机遇。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行业增长率及预测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国际电子信息技术行业竞争格局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当前，国际电子信息技术行业竞争激烈，企业数量众多，市场集中度逐渐提高。主要企业包括苹果、谷歌、微软、亚马逊等国际知名科技企业。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主要企业分析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苹果公司以硬件设计、软件开发和在线服务为核心竞争力，谷歌则以搜索引擎和广告业务为主导，同时布局云计算、人工智能等领域。微软在操作系统、办公软件等领域占据重要地位，而亚马逊则以电子商务和云计算服务为主要收入来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国际竞争格局及主要企业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国内竞争格局及主要企业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国内电子信息技术行业同样竞争激烈，企业数量众多。主要企业包括华为、阿里巴巴、腾讯、百度等国内知名科技企业。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国内电子信息技术行业竞争格局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为在通信设备、智能手机等领域具有显著优势，同时积极布局云计算、人工智能等前沿技术。阿里巴巴以电子商务为核心，同时拓展云计算、大数据、物联网等领域。腾讯则以社交软件、游戏等为主要收入来源，同时布局云计算、人工智能等领域。百度则以搜索引擎和在线广告为主要业务，同时拓展人工智能、自动驾驶等领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主要企业分析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https://d.book118.com/045304021012011034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2024-08-29T10:14:24.655</cp:lastPrinted>
  <dcterms:created xsi:type="dcterms:W3CDTF">2024-08-29T02:14:24Z</dcterms:created>
  <dcterms:modified xsi:type="dcterms:W3CDTF">2024-08-29T02:14:26Z</dcterms:modified>
</cp:coreProperties>
</file>