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4E723-617A-42D7-ADFF-31F53454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386AF-E63A-49F3-B49C-EE9BDDFD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42F9-14E3-44C2-938D-19503AC8C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98E1F-A934-426D-AC86-DDBAFB02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FC6D6-08C7-43BB-8D8B-B5EBFE1B3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CE058-D92D-467C-88FC-25990176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AA3B03-991D-4594-BD78-782C9030D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75AEF-A534-4BE4-8621-AF47DB564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4CD7D-1FA0-45EE-A9F2-BE6AE7C24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00B80-4607-4B28-9CBF-DECF2C85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B4A14-3784-4956-9132-4C7DE24A4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0010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84美食探险之旅美食文化巡展与研讨活动策划方案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巡展内容规划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研讨会议程设置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现场执行与管理方案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健康饮食观念的普及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健康饮食观念逐渐深入人心，人们更加注重食材的新鲜、有机和烹饪方式的健康。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科技对美食产业的推动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科技在美食产业中的应用日益广泛，如智能烹饪设备、食材追溯系统等，为美食文化的发展带来新的动力。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全球化影响下的美食融合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随着全球化的推进，各国美食文化不断交流融合，创新出更多元化的菜品和饮食方式。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美食文化现状及发展趋势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弘扬美食文化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通过展示各国美食的特色和魅力，增进人们对不同美食文化的了解和尊重，促进美食文化的传承和发展。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推动美食产业创新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鼓励厨师和餐饮从业者进行创意交流，激发新的灵感和创意，推动美食产业的创新和发展。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促进国际交流与合作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搭建国际美食文化交流平台，加强各国在美食领域的合作与交流，推动全球美食文化的共同发展。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美食爱好者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对美食有着浓厚兴趣的人群，他们喜欢尝试各种美食，追求味蕾的享受。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餐饮从业者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包括厨师、餐厅经理、服务员等，他们希望通过活动了解最新的美食趋势和烹饪技术，提升自己的职业素养。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热爱旅游的人群，他们在旅行中喜欢体验当地的美食文化，感受不同地域的饮食特色。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学术研究人员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专注于美食文化、营养学等领域的专家学者，他们希望通过活动交流学术成果，推动美食文化的研究和发展。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巡展内容规划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地方小吃与特色饮品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汇集各地独具特色的地方小吃和饮品，如北京炸酱面、天津狗不理包子、广东早茶等，呈现中国饮食的丰富多样性。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民族美食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展示中国56个民族的美食文化，如新疆烤羊肉串、云南过桥米线、藏族酥油茶等，彰显民族饮食的独特韵味。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中国各大菜系代表菜品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展示川菜、粤菜、鲁菜、苏菜等中国各大菜系的经典菜品，让观众领略不同地域的饮食文化魅力。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各地特色美食展示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邀请知名厨师现场献艺，展示高超的烹饪技艺和独特的菜品创意，让观众近距离感受美食的魅力。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名厨现场烹饪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设置厨艺互动环节，让观众有机会亲手体验烹饪的乐趣，学习简单的烹饪技巧，培养对美食的热爱。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厨艺互动体验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举办烹饪比赛，邀请专业评委和观众共同评选出最佳菜品和优秀厨师，激发厨师们的创新精神和竞技热情。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烹饪比赛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烹饪技艺现场表演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食材来源及供应链介绍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展示来自全国各地的优质绿色食材，如有机蔬菜、生态养殖的禽畜肉类等，强调食材的新鲜、健康和可持续性。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食材供应链透明化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通过图表、数据等形式展示食材从生产到餐桌的全过程，让观众了解食材的来源和加工流程，提高食品安全意识。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农业合作与扶贫项目介绍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介绍与农业合作相关的扶贫项目和社会责任实践，展现企业在推动农业可持续发展和助力乡村振兴方面的积极贡献。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绿色食材展示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研讨会议程设置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知名美食家、文化学者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演讲嘉宾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深入挖掘美食文化的历史渊源、地域特色、民族风情等内涵，阐述美食文化对于人类文明、社会发展、经济繁荣等方面的重要价值。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主题演讲：探讨美食文化内涵与价值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按照地域、菜系、民族等因素进行分组，每组邀请相关领域的专家学者、厨师代表、文化传承人等参与。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围绕美食文化的传承与创新，探讨如何保护传统美食技艺、挖掘民间美食资源、推动美食产业创新发展等议题，提出具体可行的建议和措施。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分组讨论：如何传承和创新美食文化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讨论内容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https://d.book118.com/045310010133011122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2024-09-25T20:56:39.174</cp:lastPrinted>
  <dcterms:created xsi:type="dcterms:W3CDTF">2024-09-25T12:56:39Z</dcterms:created>
  <dcterms:modified xsi:type="dcterms:W3CDTF">2024-09-25T12:56:41Z</dcterms:modified>
</cp:coreProperties>
</file>