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DFEE2-3D29-45A5-AECE-A236C4BB0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24F9E-7555-49FD-B0D1-850D713A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1A83B-F732-4042-9B39-082B85F1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90B12-4FC5-4549-884B-ACD8A7BE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36A0A-CBE5-402A-AD82-E8827ABE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6C2EF-D608-4BA6-98A5-60990C2D0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E963A-3D4C-493E-ABF5-9A581B8F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CD54D-1AE1-49A6-9358-345C9AB6A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D701C-44C1-4EFF-86AD-7C184195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7C730-20D2-499A-93EA-5E106878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8368C-D91A-47AA-B702-211B2B4B9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98" r:id="rId2"/>
    <p:sldLayoutId id="2147489199" r:id="rId3"/>
    <p:sldLayoutId id="2147489200" r:id="rId4"/>
    <p:sldLayoutId id="2147489201" r:id="rId5"/>
    <p:sldLayoutId id="2147489202" r:id="rId6"/>
    <p:sldLayoutId id="2147489203" r:id="rId7"/>
    <p:sldLayoutId id="2147489204" r:id="rId8"/>
    <p:sldLayoutId id="2147489205" r:id="rId9"/>
    <p:sldLayoutId id="2147489206" r:id="rId10"/>
    <p:sldLayoutId id="21474892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010013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竞选学生会主席演讲课件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自我介绍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对学生会主席职位的理解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竞选优势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自我介绍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姓名、专业、年级等基本信息</a:t>
            </a:r>
            <a:endParaRPr lang="zh-CN" altLang="en-US"/>
          </a:p>
        </p:txBody>
      </p:sp>
      <p:sp>
        <p:nvSpPr>
          <p:cNvPr id="1048904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姓名：XXX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专业：XXX专业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年级：XXX年级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曾任职务：XXX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8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个人荣誉：XXX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4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个人特长：XXX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个人经历、特长、荣誉等个人背景</a:t>
            </a:r>
            <a:endParaRPr lang="zh-CN" altLang="en-US"/>
          </a:p>
        </p:txBody>
      </p:sp>
      <p:sp>
        <p:nvSpPr>
          <p:cNvPr id="104897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5556" lnSpcReduction="10000"/>
          </a:bodyPr>
          <a:lstStyle/>
          <a:p>
            <a:r>
              <a:rPr lang="zh-CN" altLang="en-US"/>
              <a:t>担任过多次学生干部职务</a:t>
            </a:r>
            <a:endParaRPr lang="zh-CN" altLang="en-US"/>
          </a:p>
          <a:p>
            <a:r>
              <a:rPr lang="zh-CN" altLang="en-US"/>
              <a:t>参与组织过多项活动</a:t>
            </a:r>
            <a:endParaRPr lang="zh-CN" altLang="en-US"/>
          </a:p>
          <a:p>
            <a:r>
              <a:rPr lang="zh-CN" altLang="en-US"/>
              <a:t>拥有良好的团队协作和沟通能力  特长</a:t>
            </a:r>
            <a:endParaRPr lang="zh-CN" altLang="en-US"/>
          </a:p>
          <a:p>
            <a:pPr lvl="1"/>
            <a:r>
              <a:rPr lang="zh-CN" altLang="en-US"/>
              <a:t>特长</a:t>
            </a:r>
            <a:endParaRPr lang="zh-CN" altLang="en-US"/>
          </a:p>
          <a:p>
            <a:r>
              <a:rPr lang="zh-CN" altLang="en-US"/>
              <a:t>具备较强的组织能力和领导能力</a:t>
            </a:r>
            <a:endParaRPr lang="zh-CN" altLang="en-US"/>
          </a:p>
          <a:p>
            <a:r>
              <a:rPr lang="zh-CN" altLang="en-US"/>
              <a:t>具备良好的人际交往和沟通能力</a:t>
            </a:r>
            <a:endParaRPr lang="zh-CN" altLang="en-US"/>
          </a:p>
          <a:p>
            <a:r>
              <a:rPr lang="zh-CN" altLang="en-US"/>
              <a:t>具备创新思维和解决问题的能力  荣誉</a:t>
            </a:r>
            <a:endParaRPr lang="zh-CN" altLang="en-US"/>
          </a:p>
          <a:p>
            <a:pPr lvl="1"/>
            <a:r>
              <a:rPr lang="zh-CN" altLang="en-US"/>
              <a:t>荣誉</a:t>
            </a:r>
            <a:endParaRPr lang="zh-CN" altLang="en-US"/>
          </a:p>
          <a:p>
            <a:r>
              <a:rPr lang="zh-CN" altLang="en-US"/>
              <a:t>获得过多次优秀学生干部荣誉称号</a:t>
            </a:r>
            <a:endParaRPr lang="zh-CN" altLang="en-US"/>
          </a:p>
          <a:p>
            <a:r>
              <a:rPr lang="zh-CN" altLang="en-US"/>
              <a:t>在各类比赛中获得过优异成绩</a:t>
            </a:r>
            <a:endParaRPr lang="zh-CN" altLang="en-US"/>
          </a:p>
          <a:p>
            <a:r>
              <a:rPr lang="zh-CN" altLang="en-US"/>
              <a:t>曾获得过奖学金等奖励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对学生会主席职位的理解</a:t>
            </a:r>
            <a:endParaRPr lang="zh-CN" altLang="en-US"/>
          </a:p>
        </p:txBody>
      </p:sp>
      <p:sp>
        <p:nvSpPr>
          <p:cNvPr id="104901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学生会主席的职责和使命</a:t>
            </a:r>
            <a:endParaRPr lang="zh-CN" altLang="en-US"/>
          </a:p>
        </p:txBody>
      </p:sp>
      <p:sp>
        <p:nvSpPr>
          <p:cNvPr id="104906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制定学生会发展战略和规划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协调学校与学生之间的关系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领导学生会各部门开展工作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推动校园文化建设，组织开展各类活动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代表学生利益，维护学生权益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培养学生会干部，提高其综合素质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职位的重要性和意义</a:t>
            </a:r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职位的核心任务：引领学生会组织，推动学生参与学校事务，促进学校与学生的沟通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职位的影响力：作为学生代表，影响学校政策，维护学生权益，提升学生满意度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职位的责任：领导学生会团队，协调各方资源，解决学生面临的问题，提升学生生活质量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职位的挑战：需要具备领导力、沟通力、协调力等能力，同时需要处理好与学校管理层的关系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竞选优势</a:t>
            </a:r>
            <a:endParaRPr lang="zh-CN" altLang="en-US"/>
          </a:p>
        </p:txBody>
      </p:sp>
      <p:sp>
        <p:nvSpPr>
          <p:cNvPr id="104920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领导能力：组织、协调、沟通能力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633107" y="-2867487"/>
            <a:ext cx="926443" cy="105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445386" y="2319618"/>
            <a:ext cx="924918" cy="1387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722" y="-1486800"/>
            <a:ext cx="926443" cy="105149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446616" y="3700921"/>
            <a:ext cx="924918" cy="1387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5633722" y="-105498"/>
            <a:ext cx="926443" cy="105149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446616" y="5082223"/>
            <a:ext cx="924918" cy="1387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7"/>
          <p:cNvSpPr txBox="1"/>
          <p:nvPr>
            <p:custDataLst>
              <p:tags r:id="rId8"/>
            </p:custDataLst>
          </p:nvPr>
        </p:nvSpPr>
        <p:spPr>
          <a:xfrm>
            <a:off x="1280807" y="4690024"/>
            <a:ext cx="10072685" cy="92568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沟通能力：具备良好的沟通技巧，能够清晰表达自己的想法，并倾听他人的意见，促进有效沟通。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9"/>
            </p:custDataLst>
          </p:nvPr>
        </p:nvSpPr>
        <p:spPr>
          <a:xfrm>
            <a:off x="1280807" y="1926190"/>
            <a:ext cx="10072685" cy="9264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组织能力：能够有效地组织和协调团队成员，确保活动的顺利进行。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2"/>
          <p:cNvSpPr txBox="1"/>
          <p:nvPr>
            <p:custDataLst>
              <p:tags r:id="rId10"/>
            </p:custDataLst>
          </p:nvPr>
        </p:nvSpPr>
        <p:spPr>
          <a:xfrm>
            <a:off x="1280807" y="3308107"/>
            <a:ext cx="10072685" cy="92568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协调能力：擅长协调各方利益，化解矛盾，促进团队合作。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团队协作：促进团队凝聚力，共同成长</a:t>
            </a:r>
            <a:endParaRPr lang="zh-CN" altLang="en-US"/>
          </a:p>
        </p:txBody>
      </p:sp>
      <p:sp>
        <p:nvSpPr>
          <p:cNvPr id="10493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建立良好的团队关系：作为学生会主席，能够与团队成员建立互信、尊重的关系，促进团队内部的沟通和协作。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提升团队凝聚力：通过组织各种团队活动，增强团队成员之间的联系和默契，形成更加紧密、团结的团队。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共同成长：鼓励团队成员发挥各自的优势，相互学习、共同进步，实现个人和团队的共同成长。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促进团队协作：积极协调团队成员之间的合作，确保各项任务的顺利完成，提高整个团队的效率和成果。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创新能力：推动学生会工作创新，提升学生会形象</a:t>
            </a:r>
            <a:endParaRPr lang="zh-CN" altLang="en-US"/>
          </a:p>
        </p:txBody>
      </p:sp>
      <p:sp>
        <p:nvSpPr>
          <p:cNvPr id="10493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创新学生会工作模式，提高工作效率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引入新技术、新理念，推动学生会工作升级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开展特色活动，增强学生会形象和影响力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激发团队创新精神，共同推动学生会发展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https://d.book118.com/045310100131011034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Office Theme</vt:lpstr>
      <vt:lpstr>竞选学生会主席演讲课件</vt:lpstr>
      <vt:lpstr>目录</vt:lpstr>
      <vt:lpstr>添加章节标题</vt:lpstr>
      <vt:lpstr>自我介绍</vt:lpstr>
      <vt:lpstr>PowerPoint Presentation</vt:lpstr>
      <vt:lpstr>姓名、专业、年级等基本信息</vt:lpstr>
      <vt:lpstr>个人经历、特长、荣誉等个人背景</vt:lpstr>
      <vt:lpstr>对学生会主席职位的理解</vt:lpstr>
      <vt:lpstr>PowerPoint Presentation</vt:lpstr>
      <vt:lpstr>学生会主席的职责和使命</vt:lpstr>
      <vt:lpstr>职位的重要性和意义</vt:lpstr>
      <vt:lpstr>竞选优势</vt:lpstr>
      <vt:lpstr>PowerPoint Presentation</vt:lpstr>
      <vt:lpstr>领导能力：组织、协调、沟通能力</vt:lpstr>
      <vt:lpstr>团队协作：促进团队凝聚力，共同成长</vt:lpstr>
      <vt:lpstr>创新能力：推动学生会工作创新，提升学生会形象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2024-08-29T21:44:58.625</cp:lastPrinted>
  <dcterms:created xsi:type="dcterms:W3CDTF">2024-08-29T13:44:58Z</dcterms:created>
  <dcterms:modified xsi:type="dcterms:W3CDTF">2024-08-29T13:45:00Z</dcterms:modified>
</cp:coreProperties>
</file>