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D06A4-D28A-4C81-BEC0-83EB63DBF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C2A12-780A-4972-896A-5C4D27821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2BA9B-0053-4072-BB60-3AC61A1D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AEED0-3BF5-4F3E-8FCC-9376C2CA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68A15-8C18-48ED-9254-880BD33D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80CE0-CB65-4DB6-8FEE-5F2A5018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4593CE-2557-40D1-8A80-AC4E78599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113C0-51D0-4CA1-B971-2D2F390F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D08EB-D789-4B3A-B924-93C8704D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9D2B1-8289-424A-A441-1EC7DE9A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68412-1586-43F5-A3C2-8A18F321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0143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缓速器电器故障诊断及排查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缓速器电器系统概述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常见故障排查与解决方案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维修操作注意事项及安全规范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实例分析：缓速器电器故障诊断及排查案例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缓速器电器系统概述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为缓速器提供电能，包括蓄电池、发电机等。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控制缓速器的启动、停止和调速，包括控制器、传感器等。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将电能转换为机械能，驱动缓速器工作，包括电动机、减速器等。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缓速器电器系统组成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当驾驶员操作缓速器开关时，控制器接收到信号并控制电源系统向执行系统提供电能。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223" r="1022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683" r="9683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3866" b="386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执行系统将电能转换为机械能，驱动缓速器工作，实现车辆的减速。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传感器实时监测缓速器的工作状态，并将信号反馈给控制器，确保缓速器的正常工作。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缓速器电器系统工作原理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如蓄电池电量不足、发电机故障等，导致缓速器无法正常工作。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电源故障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如控制器故障、传感器故障等，导致缓速器无法接收或执行控制信号。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控制故障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如电动机故障、减速器故障等，导致缓速器无法正常驱动或减速效果不佳。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执行故障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缓速器电器系统常见故障类型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故障诊断方法与步骤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66" b="191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503" b="26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观察法诊断故障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观察缓速器外观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检查缓速器是否有明显的损坏、变形或裂纹，以及接线端子是否松动或脱落。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观察指示灯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查看缓速器上的指示灯是否正常工作，如有异常则可能是电器故障。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观察缓速器工作状态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在车辆行驶过程中，观察缓速器是否正常工作，如缓速效果不明显或异常噪音，则可能是电器故障。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听诊缓速器声音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听诊继电器声音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使用听诊器或类似工具，贴近缓速器倾听其内部声音，如有异常噪音则可能是电器故障。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在缓速器工作时，倾听继电器是否有正常的吸合声，如无声或异常声音则可能是继电器故障。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听诊法诊断故障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触摸缓速器温度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在车辆行驶一段时间后，触摸缓速器表面温度，如温度过高则可能是电器故障或散热不良。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触摸线路连接处温度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触摸缓速器线路连接处温度，如温度过高则可能是接触不良或短路故障。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触摸法诊断故障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替换法诊断故障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替换疑似故障部件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根据初步诊断结果，替换疑似故障的部件，如继电器、保险丝等，然后重新测试缓速器功能是否正常。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对比替换前后差异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对比替换前后缓速器的工作状态和性能差异，以确定故障是否已排除。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常见故障排查与解决方案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检查电源线路连接是否牢固，有无松动或接触不良现象。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使用万用表检测电源线路电压是否正常，判断是否存在断路或短路情况。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若发现电源线路故障，及时更换损坏的电源线或修复连接不良处。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电源线路故障排查与解决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https://d.book118.com/045310143121011103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2024-09-12T16:19:23.490</cp:lastPrinted>
  <dcterms:created xsi:type="dcterms:W3CDTF">2024-09-12T08:19:23Z</dcterms:created>
  <dcterms:modified xsi:type="dcterms:W3CDTF">2024-09-12T08:19:26Z</dcterms:modified>
</cp:coreProperties>
</file>