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1624C-D326-4170-988D-A721CD59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90FD8-756A-4487-82EF-BFE3D9FC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6D44-33C6-4AE2-AD35-F33659B7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49E87-4DE2-4078-A00D-80380853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EAC00-BB03-40B9-BBD6-8430EB60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030CC-C211-4310-96B2-876014D4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F001A-2C15-4B10-B547-6254EF39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F25A0-25FC-4CCA-A1BF-D392262ED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6493F-4947-4531-8B74-306BCFC0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3AEF2-4FA9-4D9E-8A1B-CA56B6BF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44C9-AAD5-4FDB-9BA7-DA7DEE7E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0200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ERP系统开发之调试技巧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调试环境搭建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常见错误类型及解决方案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调试效率提升策略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了解系统的各个模块、组件以及它们之间的交互关系，有助于在调试过程中快速定位问题所在。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掌握ERP系统的整体架构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了解ERP系统所采用的开发语言、数据库、中间件等技术栈，以便在调试过程中使用相应的工具和方法。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熟悉系统技术栈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熟悉ERP系统的运行环境，包括硬件、操作系统、网络等方面的配置，有助于模拟实际运行场景进行调试。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了解系统部署环境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熟悉ERP系统架构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梳理业务流程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了解ERP系统所支持的业务流程，包括采购、销售、库存、生产等各个环节的操作步骤和数据交互，有助于在调试过程中关注关键业务逻辑的正确性。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分析数据流向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分析业务数据在ERP系统中的流动路径，包括数据的输入、处理、输出和存储等环节，以便在调试过程中跟踪数据的完整性和一致性。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掌握关键业务规则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熟悉ERP系统中的关键业务规则，如价格计算、库存更新等，以便在调试过程中验证这些规则的正确性。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了解业务流程及数据流向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根据ERP系统的业务需求和功能特点，准备相应的测试数据，包括基础数据、交易数据、用户数据等，以便在调试过程中模拟实际业务场景进行测试。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准备测试数据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针对ERP系统的各个功能模块，编写相应的测试脚本，包括单元测试、集成测试和系统测试等，以便在调试过程中自动化执行测试用例并快速定位问题。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编写测试脚本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根据ERP系统的业务需求和功能特点，设计不同的测试场景，包括正常场景、异常场景和边界场景等，以便在调试过程中全面覆盖各种可能的情况。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设计测试场景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准备测试数据和脚本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调试环境搭建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选择适合ERP系统运行的操作系统和数据库，如Windows Server、Linux、Oracle、SQL Server等。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确保开发工具和平台与ERP系统的兼容性，以及满足开发团队的技术栈要求。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根据ERP系统的开发语言和框架，选择相应的集成开发环境（IDE），如Eclipse、Visual Studio等。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选择合适的开发工具和平台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根据ERP系统的规模和需求，选择合适的服务器配置，包括CPU、内存、存储等。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搭建稳定的网络环境，确保服务器之间、服务器与客户端之间的网络通信畅通。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配置防火墙和安全策略，确保ERP系统的安全性。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配置服务器和网络环境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在服务器上安装ERP系统的软件和相关依赖库。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根据ERP系统的配置要求，进行相应的系统配置，如数据库连接、文件路径设置等。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对ERP系统进行初始化操作，如导入基础数据、设置用户权限等。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安装和配置ERP系统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调试技巧与方法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日志分析与定位问题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详细日志记录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在关键业务逻辑和可能出现问题的地方加入详细的日志记录，包括输入参数、中间处理过程和输出结果。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日志级别控制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根据问题的紧急程度和调试需要，灵活调整日志级别，以便快速定位问题。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日志分析工具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使用专门的日志分析工具，如ELK（Elasticsearch、Logstash、Kibana）等，对日志进行集中管理和分析，提高问题定位效率。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断点设置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在可能出现问题的代码处设置断点，以便在程序执行到此处时暂停，方便查看和调试。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跟踪执行过程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通过单步执行、进入函数内部等方式，跟踪程序的执行过程，观察变量的变化和执行路径。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调试工具使用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利用集成开发环境（IDE）提供的调试工具，如Visual Studio、Eclipse等，进行断点设置、变量查看和表达式求值等操作。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断点设置与跟踪执行过程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https://d.book118.com/045310200010011101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2024-09-09T05:54:08.840</cp:lastPrinted>
  <dcterms:created xsi:type="dcterms:W3CDTF">2024-09-08T21:54:08Z</dcterms:created>
  <dcterms:modified xsi:type="dcterms:W3CDTF">2024-09-08T21:54:11Z</dcterms:modified>
</cp:coreProperties>
</file>