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0021-3591-4756-82D2-CFF19989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2F13-AEB9-4121-A0CC-A1FA447C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55348-5A85-421B-99AE-F42071A1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A6EA1-22C3-4174-82A2-89331E21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CC48B-F5EB-4562-AEBF-B184819A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59441-4382-425F-AC49-DDDC82F5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D0FB5-4029-4A69-9C70-5310F0C7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E8B01-9DA7-43B8-9EA4-3A522744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132B-7ED5-403C-BA95-9E7489C9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EDF26-D1B8-464A-9FD5-6871EBAE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15D1-E49A-4A6D-A574-33AA7EDD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103121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工程项目的可行性研究课件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可行性研究的内容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可行性研究的步骤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可行性研究的评价与决策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可行性研究的实际应用与案例分析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可行性研究是在项目决策前，通过对项目有关的技术、经济、社会、环境等方面进行全面的分析、论证和评价，确定项目是否可行的一种科学方法。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为项目决策提供科学依据，避免投资风险，促进经济发展和社会进步。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全面性、客观性、科学性、预测性。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评估项目的可行性，为投资者提供决策依据，提高项目的成功率。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有利于规避投资风险，提高项目效益，促进资源的合理配置，推动经济发展和社会进步。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遵循科学的方法和程序，确保研究的客观性和准确性。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以事实为依据，不受主观因素干扰，确保研究的公正性和可信度。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全面考虑项目的各个方面，确保研究的完整性和综合性。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以实际需求为导向，确保研究结果的可操作性和实用性。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可行性研究的基本原则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对目标市场的需求、竞争状况、消费者行为等进行深入调查。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基于历史数据和市场趋势，预测项目产品的潜在市场规模。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明确项目在市场中的定位，以及与竞争对手的差异化。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评估项目所采用技术的成熟度、可靠性和适用性。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识别和评估项目实施过程中可能遇到的技术难题和风险。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制定技术实施计划，包括技术路线、设备选型、工艺流程等。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技术实施方案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投资估算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估算项目总投资，包括建设成本、设备购置、流动资金等。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预测项目的经济效益，如预期收益、投资回报率、净现值等。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编制财务分析报告，为投资者和决策者提供决策依据。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https://d.book118.com/045311031210011121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2024-09-24T16:17:57.028</cp:lastPrinted>
  <dcterms:created xsi:type="dcterms:W3CDTF">2024-09-24T08:17:57Z</dcterms:created>
  <dcterms:modified xsi:type="dcterms:W3CDTF">2024-09-24T08:17:58Z</dcterms:modified>
</cp:coreProperties>
</file>