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DB5B3F-92CC-4470-9FEA-F848F72705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294ED0-4F2F-4D47-90D8-D845D562B1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E494BF-E28C-4F47-92F2-FA2F1E6F3E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2143DA-4546-4DB3-A50D-6C0318ED22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D55AF7-D603-41DB-945A-61A7F60C0E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C79922-9B5A-45FB-9073-996F3BE037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0EC43F-9FE6-46DE-BACC-F5939BAECE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DACAF2-B942-4039-AD55-D09F6C35A7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9D7CD6-F33E-4A44-9753-F5F4B86BF1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F38845-C6C3-4E0C-A039-2DC2339090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967DC5-2173-4C8A-8BDF-1741F45A28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3111043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口腔科安全生产培训知识培训</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汇报人：&lt;XXX&gt;</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口腔科安全生产概述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口腔科安全生产法律法规与标准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口腔科安全生产管理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口腔科安全生产技术与方法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口腔科安全生产案例分析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口腔科安全生产概述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安全生产定义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安全生产是指在生产经营活动中，为避免造成人员伤害和财产损失的事故而采取相应的事故预防和控制措施，以保证从业人员的人身安全和企业的财产安全。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安全生产的重要性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安全生产是保障员工生命安全和企业财产安全的重要措施，也是企业可持续发展的基础。在口腔科，安全生产同样至关重要，因为涉及到许多高风险的设备和操作，一旦发生事故，后果可能非常严重。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口腔科使用的设备种类繁多，如牙科椅、牙科治疗台、高压蒸汽灭菌器等，这些设备在使用过程中都存在一定的安全风险。</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高风险设备多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口腔科的操作精细、复杂，需要医生和技术人员进行高度专业的技能操作，对操作过程中的安全要求也非常高。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操作要求高</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口腔科操作过程中，医生、技术人员和患者之间的交叉感染风险较高，需要采取严格的预防措施。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交叉感染风险</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口腔科安全生产的特点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口腔科安全生产的历史可以追溯到20世纪初，随着口腔医学的不断发展，安全生产的标准和要求也不断提高。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历史回顾</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科技的进步和医疗水平的提高，口腔科安全生产将更加注重智能化、自动化和信息化的发展，以进一步提高安全生产的效率和可靠性。同时，随着人们对健康和安全的关注度不断提高，口腔科安全生产的标准和要求也将更加严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口腔科安全生产的历史与发展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口腔科安全生产法律法规与标准</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医疗器械监督管理条例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对医疗器械的研制、生产、经营、使用等环节进行监管，确保医疗器械的安全有效。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中华人民共和国安全生产法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规定了安全生产的基本方针、原则和制度，是开展安全生产工作的法律依据。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中华人民共和国职业病防治法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旨在预防、控制和消除职业病危害，保护劳动者健康权益。</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法律法规体系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对医疗器械生产过程的质量管理提出了具体要求，确保产品质量可控。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医疗器械生产质量管理规范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规范了医疗器械临床试验的过程，保障受试者权益和试验结果的真实可靠。</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医疗器械临床试验质量管理规范</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对医疗器械使用过程的质量管理进行了规定，确保医疗器械的安全有效。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医疗器械使用质量管理规范</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安全生产标准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2" r="5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19" b="26319"/>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安全生产责任制</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企业主要负责人责任</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企业主要负责人应全面负责企业的安全生产工作，确保企业安全生产投入的有效实施。</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岗位责任制</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明确各岗位员工在安全生产中的职责和权限，建立完善的岗位责任制体系。</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安全生产考核机制</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定期对员工进行安全生产考核，并将考核结果与员工绩效挂钩，激励员工积极参与安全生产工作。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口腔科安全生产管理</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制定安全生产规章制度</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包括安全操作规程、安全检查制度、隐患排查治理制度等，规范员工的安全生产行为。</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完善安全生产档案</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建立员工安全生产档案，记录员工的安全生产情况，以便进行针对性的培训和管理。</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建立安全生产责任制</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明确各级管理人员和员工的安全生产职责，确保安全生产工作得到有效落实。</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安全生产制度建设</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定期进行安全生产知识培训</a:t>
            </a:r>
          </a:p>
        </p:txBody>
      </p:sp>
      <p:sp>
        <p:nvSpPr>
          <p:cNvPr id="3" name="TextBox 3"/>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针对口腔科的特点和实际情况，定期组织安全生产知识培训，提高员工的安全意识和技能水平。</a:t>
            </a:r>
          </a:p>
        </p:txBody>
      </p:sp>
      <p:sp>
        <p:nvSpPr>
          <p:cNvPr id="4" name="TextBox 4"/>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开展应急演练</a:t>
            </a:r>
          </a:p>
        </p:txBody>
      </p:sp>
      <p:sp>
        <p:nvSpPr>
          <p:cNvPr id="5" name="TextBox 5"/>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模拟突发事件场景，组织员工进行应急演练，提高员工的应急处置能力。</a:t>
            </a:r>
          </a:p>
        </p:txBody>
      </p:sp>
      <p:sp>
        <p:nvSpPr>
          <p:cNvPr id="6" name="AutoShape 6"/>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开展新员工岗前安全培训</a:t>
            </a:r>
          </a:p>
        </p:txBody>
      </p:sp>
      <p:sp>
        <p:nvSpPr>
          <p:cNvPr id="8" name="TextBox 8"/>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确保新员工了解和掌握基本的安全知识和技能，合格后方可上岗。</a:t>
            </a:r>
          </a:p>
        </p:txBody>
      </p:sp>
      <p:sp>
        <p:nvSpPr>
          <p:cNvPr id="9" name="AutoShape 9"/>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2">
            <a:alphaModFix/>
          </a:blip>
          <a:srcRect t="694" b="694"/>
          <a:stretch>
            <a:fillRect/>
          </a:stretch>
        </p:blipFill>
        <p:spPr>
          <a:xfrm>
            <a:off x="641457" y="1883900"/>
            <a:ext cx="3722789" cy="3671085"/>
          </a:xfrm>
          <a:prstGeom prst="rect">
            <a:avLst/>
          </a:prstGeom>
        </p:spPr>
      </p:pic>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安全生产教育培训</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https://d.book118.com/045311104322011121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2024-09-25T03:27:31.227</cp:lastPrinted>
  <dcterms:created xsi:type="dcterms:W3CDTF">2024-09-24T19:27:31Z</dcterms:created>
  <dcterms:modified xsi:type="dcterms:W3CDTF">2024-09-24T19:27:33Z</dcterms:modified>
</cp:coreProperties>
</file>