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B211F-9904-4280-AA06-A708883D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FD642-03DA-4BA1-9ADE-8E0D5D8E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510FE-047C-4148-80C6-4FDD96031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DADC1-55F3-4F0E-9219-CBD1E75F2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FCD6F8-903C-4FEB-B0F0-4E32231F0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3D818-DAB0-47CD-B64F-312ED205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86A33-3560-4669-9839-DB15641D6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C381D-C252-4050-9CF2-E2935511B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9C04D-B8CA-49D5-999A-FD18A5014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0ED4F-FD2A-4CD9-B056-47B91B694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82FC7-776A-4D70-A177-428DEA4A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1120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传媒有限公司商业计划书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组织结构与管理团队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财务预测与资金需求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通过提供高质量的传媒服务，满足不断增长的市场需求，拓展公司在传媒领域的市场份额。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积极引领传媒行业的创新和发展，通过引入先进的技术和创意，提升传媒服务的品质和效率。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致力于实现公司的长期稳定发展，通过优化运营和管理，提高公司的盈利能力和市场竞争力。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成立时间：XXXX年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注册资本：XX万元人民币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公司名称：XX传媒有限公司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[XXXXX]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公司地址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广告制作与发布、影视制作、公关活动策划、品牌推广等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经营范围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创新、专业、协作、责任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成为行业领先的传媒公司，为客户提供卓越的传媒服务，创造最大的价值。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愿景使命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包括品牌广告、产品广告、促销广告等，主要面向企业客户。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广告市场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包括企业形象策划、品牌传播、危机管理等，主要面向企业客户及政府机构。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包括社交媒体运营、搜索引擎优化、内容营销等，主要面向企业客户及互联网用户。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数字营销市场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根据相关数据，广告市场规模逐年增长，其中数字广告市场增速最快。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公关市场随着企业品牌意识的提高而不断扩大，市场规模稳步增长。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数字营销市场随着互联网用户数量的增加而不断扩大，市场规模迅速增长。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互联网用户是数字营销的主要目标群体，他们需要有趣、有吸引力的内容来吸引他们的注意力。他们注重内容的创意性和互动性，对广告的形式和内容有一定的要求。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互联网用户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企业客户需要专业的广告、公关和数字营销服务来提升品牌形象、促进产品销售。他们注重服务的质量和效果，愿意为优质的服务支付一定的费用。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企业客户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政府机构需要公关服务来塑造良好形象、提高公信力。他们注重服务的专业性和可靠性，对价格相对不敏感。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广告宣传产品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根据客户需求，定制个性化的广告方案，通过多元化的媒体平台进行宣传推广。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数字媒体产品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运用先进的技术手段，打造互动性强、传播效果好的数字媒体产品，如网站、APP等。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新闻媒体产品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提供全面、及时、深入的新闻资讯，涵盖政治、经济、社会、文化等多个领域。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新闻采编服务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拥有专业的新闻采编团队，为客户提供高质量的新闻素材和报道。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提供全方位的广告投放服务，包括策略制定、创意设计、媒介购买等。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数字媒体运营服务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提供数字媒体平台的规划、建设、运营等一站式服务，帮助客户实现品牌传播和营销目标。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公司具有较高的品牌知名度和美誉度，能够为客户提供更加优质的服务。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公司拥有先进的技术设备和专业的技术团队，能够保证产品和服务的技术领先性。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公司与多家主流媒体和广告代理商建立了长期合作关系，拥有丰富的媒体资源和广告资源。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公司注重客户体验和服务质量，能够提供个性化、专业化的服务，满足客户的多样化需求。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明确公司的品牌定位，包括目标受众、品牌核心价值、品牌形象等，以塑造独特且具有吸引力的品牌个性。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设计易于记忆、富有创意的品牌名称和标识，以增强品牌识别度和记忆度。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品牌名称与标识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通过广告、公关、内容营销等多种手段，持续传播品牌形象和品牌价值，提高品牌知名度和美誉度。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利用社交媒体、搜索引擎优化（SEO）、付费广告等手段，提高公司在网络上的曝光度和访问量。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参加行业展会、举办活动、合作推广等方式，扩大公司在目标受众中的影响力和知名度。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将线上与线下推广手段相结合，形成多渠道、全方位的营销攻势，提高营销效果。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https://d.book118.com/045311120321011042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2024-09-04T08:21:14.065</cp:lastPrinted>
  <dcterms:created xsi:type="dcterms:W3CDTF">2024-09-04T00:21:14Z</dcterms:created>
  <dcterms:modified xsi:type="dcterms:W3CDTF">2024-09-04T00:21:16Z</dcterms:modified>
</cp:coreProperties>
</file>