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384A1-78EA-4311-BDE3-20C6CD865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FECC2-D127-4812-9E80-D25E0EA5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26A39-01EB-4545-879B-A5B120614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71C75-15AE-459F-BE51-D1C08A2E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72016-F040-437E-8BF7-F8624EEFF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55C4E-F7D5-46DA-99B9-33D87AED1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87B635-5958-403C-8429-B293FA222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468DB-EF81-42EC-89DC-6567750A4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FB38A-0B16-45A1-A013-E50BEA685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56765-C420-4014-85C1-B3E3C4187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819F2-51F7-4F2A-8499-3415E49D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1221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有效沟通与协商的保险服务培训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表达清晰与准确传递信息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协商策略与技巧掌握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情绪管理与压力缓解在沟通中作用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建立良好客户关系和信任度提升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沟通在保险服务中起到桥梁作用，连接保险公司与客户，确保双方信息的准确传递和理解。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沟通是人与人之间传递信息、交流思想和情感的过程。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有效沟通特征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188" r="518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885" r="148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表达准确，避免模棱两可和含糊不清。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尊重对方的观点和需求，以平等、开放的态度进行沟通。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认真倾听对方的需求和意见，理解对方的立场和情感。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对对方的观点和需求给予积极反馈，促进双方的理解和信任。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280" r="42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沟通在保险服务中意义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通过有效沟通，了解客户需求，提供个性化、专业化的保险服务。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通过真诚、专业的沟通，赢得客户的信任和认可，提高客户满意度。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通过与客户、合作伙伴的良好沟通，拓展业务渠道，推动保险业务的持续发展。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通过规范、专业的沟通方式，展现保险公司的专业形象和服务水平。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增强客户信任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促进业务发展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提升公司形象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倾听技巧与运用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通过倾听，可以更好地理解客户的具体需求和关注点，为提供个性化服务打下基础。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倾听能够展现尊重和关心，有助于与客户建立信任关系，提高客户满意度。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通过倾听，可以准确识别客户的问题和痛点，从而提供有针对性的解决方案。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倾听在沟通中作用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解决方法：保持开放心态，避免过早做出判断或表达观点。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解决方法：管理个人情绪，确保在沟通过程中保持冷静和客观。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解决方法：培养耐心倾听的习惯，给予客户充分的时间来表达自己。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障碍一：先入为主观念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障碍二：情绪干扰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障碍三：缺乏耐心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有效倾听障碍及解决方法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引导深入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记录关键信息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倾听技巧实践应用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通过点头、微笑、重复客户话语等方式，积极回应客户，鼓励其继续表达。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当客户表达不够清晰或具体时，可以通过提问和引导的方式，帮助客户更深入地阐述问题。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在倾听过程中，适时总结并确认自己是否正确理解客户的意图和需求。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在倾听过程中，及时记录关键信息，以便后续分析和处理。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表达清晰与准确传递信息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66" b="12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在保险服务中，清晰表达能够确保客户准确理解保险产品和服务，减少误解和纠纷，提高客户满意度。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使用简洁明了的语言，避免使用过于专业或晦涩的词汇，确保客户能够快速理解。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采用有条理的表达方式，如使用逻辑清晰的段落和标题，帮助客户更好地理解和记忆。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注重非语言沟通，如通过面部表情、肢体语言和语气等传递积极、友好的态度，增强与客户的互动和信任。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清晰表达重要性及技巧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核实信息准确性，在与客户沟通前，确保所传递的保险产品和服务信息准确无误，避免误导客户。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采用多种沟通方式，如面对面交流、电话沟通、电子邮件等，确保客户能够方便地获取所需信息。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提供详细的信息资料，如保险条款、产品说明书等，以便客户全面了解保险产品和服务。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及时回应客户疑问和反馈，对于客户提出的问题或疑虑，应迅速给予解答和处理，确保信息传递的完整性和准确性。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准确传递信息方法论述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某保险公司客服人员在与客户沟通时，由于表达不清导致客户误解保险条款，最终引发纠纷。通过案例分析，强调清晰表达的重要性，并讨论如何避免类似问题的发生。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某保险代理人向客户推荐保险产品时，未提供详细的产品信息资料，导致客户对保险产品的理解存在偏差。通过案例分析，探讨如何准确传递信息以及提高客户服务质量的方法。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协商策略与技巧掌握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https://d.book118.com/045311221004011103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2024-09-12T04:41:05.901</cp:lastPrinted>
  <dcterms:created xsi:type="dcterms:W3CDTF">2024-09-11T20:41:05Z</dcterms:created>
  <dcterms:modified xsi:type="dcterms:W3CDTF">2024-09-11T20:41:08Z</dcterms:modified>
</cp:coreProperties>
</file>