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2CB81-E3D1-4D21-BDE6-7D65982C6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A2A52E-F9DC-42AC-BAFC-0E82189A7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E7F28-D417-4D1C-AE1C-3CD0ECC26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A4880-7059-4AB2-8E9F-7D05F6D90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F25FA6-2238-4279-917E-16B2BF212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84AE24-B4BE-40D4-93B4-253E44665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273CF3-341E-42B2-B39A-3791BC5BD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311019-09DF-4602-B8E3-AB84DE793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8DE399-1E61-4D36-90AA-3FDF64231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D4113-B1C7-4B07-80C6-619F0D07B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8C8B7-199D-49B1-9066-A473527CB9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1122223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点到直线的距离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点到直线的距离公式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点到直线距离的几何意义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点到直线距离公式的扩展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点到直线距离的实践应用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点到直线的距离是指一个点与一条直线之间的最短距离。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1108" r="11108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在二维平面中，点到直线的距离可以通过几何学中的公式进行计算。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在三维空间中，点到直线的距离同样适用，但计算过程更为复杂。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在几何学中，点到直线的距离是一个基本概念，对于理解空间关系和解决几何问题具有重要意义。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在实际应用中，如测量、建筑、工程等领域，需要计算点到直线的距离以确定物体的位置和距离。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在物理学中，点到直线的距离可以用于计算力场、电场等物理量的分布和强度。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95" b="77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点到直线的距离公式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公式推导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定义直线上的任意一点P(x0, y0)和直线方程Ax + By + C = 0，推导点到直线的距离公式。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利用向量和点到点距离公式，推导出点到直线的距离公式为d = |Ax0 + By0 + C| / sqrt(A^2 + B^2)。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公式理解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点到直线的距离公式反映了点到直线的垂直距离，其中Ax0 + By0 + C表示点P到直线Ax + By + C = 0的距离。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A、B、C分别表示直线方程的系数，x0、y0表示点P的坐标，sqrt表示平方根运算。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公式应用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在几何学中，点到直线的距离公式用于计算点与直线之间的最短距离，是解决几何问题的重要工具之一。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在物理学中，该公式可以用于计算点到直线的力场强度、电场强度等物理量。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在工程学中，该公式可以用于测量、定位、计算等实际应用中。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点到直线距离的几何意义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点到直线的距离是指一个点与直线上的任意一点的最短距离。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点到直线的距离具有唯一性，即对于给定的点和直线，距离是确定的。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通过测量点到直线上任意两点之间的距离，取最小值即为点到直线的距离。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几何解释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利用垂线段最短的性质，过点作直线的垂线段，证明该段是最短的。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752" r="2075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811" r="5811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99" r="16699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证明方法一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利用三角形的三边关系，通过构造三角形并应用三边关系证明垂线段最短。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证明方法二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利用向量投影，将点的位置向量投影到直线上，证明投影长度即为点到直线的距离。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证明方法三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几何证明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https://d.book118.com/045311222231011044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2024-09-07T03:55:42.238</cp:lastPrinted>
  <dcterms:created xsi:type="dcterms:W3CDTF">2024-09-06T19:55:42Z</dcterms:created>
  <dcterms:modified xsi:type="dcterms:W3CDTF">2024-09-06T19:55:44Z</dcterms:modified>
</cp:coreProperties>
</file>