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273AB1-2BA1-43FB-B446-BFC9EBCB1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AE1B9D-DBCA-4667-893E-482B491FBC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BD5395-1D26-434D-B653-466FD7AA39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6F494D-D458-4492-A207-A35C6CBA7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55F885E-0717-4342-873F-DA058D2F0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124DC3-322F-45BD-BD34-8BB9BFACB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AAEE47C-4FA1-480B-9348-22BE15C579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A2E3C0-411A-4F56-87F3-D2619DF3F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377CEA-B3F0-4D5C-B9EE-82BDEB7BE0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B3A575-2D1C-41CA-81E0-EF0DFE3B2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1E45E2-310E-4B65-8D86-8E8892CCF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31130112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人力资源行业工作总结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培训与发展工作总结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薪酬福利管理工作总结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企业文化建设与员工关系管理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对人力资源部门过去一年的工作进行全面回顾和总结。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回顾过去工作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促进部门改进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167" r="14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基于过去的工作经验和市场趋势，对人力资源部门的未来发展进行展望和规划。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通过总结过去的工作成果和不足，为人力资源部门的改进和发展提供有价值的参考。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2147" r="221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9958" b="995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详细介绍人力资源部门在过去一年中所取得的工作成果和业绩。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阐述人力资源部门内部团队协作的情况，包括团队氛围、沟通协作等方面。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分享团队成员在过去一年中的个人成长和收获，包括技能提升、职业发展等方面。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展望人力资源部门未来的工作计划和目标，包括改进措施、创新计划等方面。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工作成果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个人成长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未来计划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人力资源行业概述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行业现状及发展趋势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行业规模与增长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近年来，人力资源行业规模持续扩大，增长率保持稳定。随着企业对人力资源管理的重视程度不断提高，行业未来发展前景广阔。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服务模式创新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随着互联网技术的不断发展，人力资源服务模式不断创新。线上招聘、远程办公、数字化管理等新模式逐渐成为行业发展趋势。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跨界融合与合作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人力资源行业正与其他行业进行跨界融合与合作，如与教育培训、心理咨询等行业的结合，为企业提供更加全面的人力资源解决方案。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国家劳动法规政策对人力资源行业具有重要影响。如最低工资标准、劳动合同法等政策的出台和执行，直接关系到企业的用工成本和员工权益保障。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劳动法规政策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社保与公积金政策调整对企业的人力资源管理带来挑战。企业需要密切关注政策变化，及时调整员工社保和公积金缴纳方案。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社保与公积金政策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各级政府出台的人才引进与居留政策，对企业吸引和留住优秀人才具有重要作用。企业需要了解并合理利用相关政策，提升人才竞争力。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人才引进与居留政策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国际人力资源公司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国际知名的人力资源公司凭借丰富的经验和全球化的资源优势，在国内市场占据一定地位，主要服务于跨国企业和高端人才市场。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国内大型人力资源公司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国内大型人力资源公司凭借本土化优势和资源整合能力，在市场中占据主导地位。它们通常拥有完善的服务体系和广泛的客户基础。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中小型人力资源公司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中小型人力资源公司专注于特定领域或客户群体，提供个性化、专业化的服务。它们通常具有灵活性和创新性，但在市场竞争中面临一定压力。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通过校园招聘、社会招聘、内部推荐、猎头合作等多种渠道，广泛吸引优秀人才。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招聘渠道多样化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针对不同岗位和层级，制定差异化的招聘策略，如定向挖掘、批量招聘等。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招聘策略灵活性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417" r="1241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建立标准化的招聘流程，包括需求分析、职位发布、简历筛选、面试评估等环节，确保招聘工作的高效进行。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招聘流程规范化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招聘渠道与策略回顾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问题诊断与改进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针对招聘过程中出现的问题，如简历筛选标准不明确、面试评估不客观等，进行问题诊断并制定相应的改进措施。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招聘效果数据分析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通过对招聘周期、录用率、流失率等关键指标的数据分析，评估招聘效果。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招聘流程优化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持续优化招聘流程，如引入在线面试、视频面试等新技术手段，提高招聘效率和候选人体验。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招聘效果评估及改进措施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结合公司战略和业务发展规划，分析未来人才需求趋势和岗位需求变化。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708" r="18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人才需求分析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根据人才需求分析结果，制定具体的招聘计划，包括招聘岗位、人数、时间等。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招聘计划制定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设定明确的招聘目标，如提高录用率、降低流失率等，并制定相应的实施措施和考核标准。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招聘目标设定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未来招聘计划与目标设定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培训与发展工作总结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根据企业战略目标和员工发展需求，设计了一系列针对不同岗位和层级的培训课程，包括领导力培训、专业技能提升、团队协作与沟通等。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通过线上和线下相结合的方式，开展了多期培训课程，参训员工覆盖面广，培训效果显著，员工的专业技能和综合素质得到了提升。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培训项目设计与实施情况回顾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培训实施情况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培训项目设计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https://d.book118.com/045311301120011043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2024-09-05T02:44:59.982</cp:lastPrinted>
  <dcterms:created xsi:type="dcterms:W3CDTF">2024-09-04T18:45:00Z</dcterms:created>
  <dcterms:modified xsi:type="dcterms:W3CDTF">2024-09-04T18:45:02Z</dcterms:modified>
</cp:coreProperties>
</file>