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88916-71BD-4545-A0EC-19623D1BD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72769-2C2E-4930-8FF4-18555D0BE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9A51D-CB7E-4733-B0D1-D413ABD5C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95BA84-E7A3-4A66-96EF-A0E1321E3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FDAFDC-49A3-4BDF-9310-2E41283B7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40C8D2-8558-49F8-9317-6C501A44F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949A9D-EC6F-4638-88D3-75DBC70E4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A62ED1-43DD-460D-B849-94A6E4DEC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6A16E0-DCAA-42A0-943A-0F6F6C0E3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0C765-A958-424C-AF7E-2E264FB80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8190D-750F-4C0D-A260-1289B5705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313211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个人独资企业法案例课件\n## 1.个人独资企业法概述及重要性\n### 1.1个人独资企业的定义与特点\n### 1.2个人独资企业法的适用范围\n### 1.3个人独资企业在市场经济中的地位与作用\n## 2.个人独资企业的设立与变更\n### 2.1个人独资企业的设立条件与程序\n### 2.2个人独资企业的变更事项与程序\n### 2.3个人独资企业设立与变更的法律责任\n## 3.个人独资企业的管理与运营\n### 3.1个人独资企业的内部管理结构\n### 3.2个人独资企业的运营策略与市场竞争\n### 3.3个人独资企业的法律责任与风险防范\n## 4.个人独资企业的解散与清算\n### 4.1个人独资企业的解散原因与程序\n### 4.2个人独资企业的清算原则与方法\n### 4.3个人独资企业解散与清算的法律责任\n## 5.个人独资企业法与相关法律的衔接\n### 5.1个人独资企业法与公司法、合伙企业法等法律的异同\n### 5.2个人独资企业法与劳动法的衔接问题\n### 5.3个人独资企业法与税收法的衔接问题\n## 6.个人独资企业法案例解析\n### 6.1个人独资企业设立与变更案例\n### 6.2个人独资企业管理与运营案例\n### 6.3个人独资企业解散与清算案例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个人独资企业法案例课件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个人独资企业法概述及重要性</a:t>
            </a:r>
            <a:endParaRPr/>
          </a:p>
        </p:txBody>
      </p:sp>
      <p:sp>
        <p:nvSpPr>
          <p:cNvPr id="13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1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1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个人独资企业的定义</a:t>
                </a:r>
                <a:endParaRPr/>
              </a:p>
            </p:txBody>
          </p:sp>
          <p:sp>
            <p:nvSpPr>
              <p:cNvPr id="22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以个人财产投资设立的企业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投资人承担无限责任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是一种非法人企业组织形式</a:t>
                </a:r>
                <a:endParaRPr/>
              </a:p>
            </p:txBody>
          </p:sp>
        </p:grpSp>
        <p:grpSp>
          <p:nvGrpSpPr>
            <p:cNvPr id="22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个人独资企业的特点</a:t>
                </a:r>
                <a:endParaRPr/>
              </a:p>
            </p:txBody>
          </p:sp>
          <p:sp>
            <p:nvSpPr>
              <p:cNvPr id="22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企业的设立和解散程序简单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企业的经营管理灵活自由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投资人的风险和责任较大</a:t>
                </a:r>
                <a:endParaRPr/>
              </a:p>
            </p:txBody>
          </p:sp>
        </p:grpSp>
        <p:grpSp>
          <p:nvGrpSpPr>
            <p:cNvPr id="22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个人独资企业的优势</a:t>
                </a:r>
                <a:endParaRPr/>
              </a:p>
            </p:txBody>
          </p:sp>
          <p:sp>
            <p:nvSpPr>
              <p:cNvPr id="23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创立成本低，设立程序简便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企业经营灵活，适应市场变化能力强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投资人享有较大的经营自主权</a:t>
                </a:r>
                <a:endParaRPr/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个人独资企业的定义与特点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适用范围</a:t>
                </a:r>
                <a:endParaRPr/>
              </a:p>
            </p:txBody>
          </p:sp>
          <p:sp>
            <p:nvSpPr>
              <p:cNvPr id="23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以个人财产投资设立的企业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投资人承担无限责任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是一种非法人企业组织形式</a:t>
                </a:r>
                <a:endParaRPr/>
              </a:p>
            </p:txBody>
          </p:sp>
        </p:grpSp>
        <p:grpSp>
          <p:nvGrpSpPr>
            <p:cNvPr id="23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不适用范围</a:t>
                </a:r>
                <a:endParaRPr/>
              </a:p>
            </p:txBody>
          </p:sp>
          <p:sp>
            <p:nvSpPr>
              <p:cNvPr id="2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法人企业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合伙企业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股份有限公司</a:t>
                </a:r>
                <a:endParaRPr/>
              </a:p>
            </p:txBody>
          </p:sp>
        </p:grpSp>
        <p:grpSp>
          <p:nvGrpSpPr>
            <p:cNvPr id="24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个人独资企业法与相关法律的衔接</a:t>
                </a:r>
                <a:endParaRPr/>
              </a:p>
            </p:txBody>
          </p:sp>
          <p:sp>
            <p:nvSpPr>
              <p:cNvPr id="24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与公司法、合伙企业法等法律的异同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与劳动法的衔接问题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与税收法的衔接问题</a:t>
                </a:r>
                <a:endParaRPr/>
              </a:p>
            </p:txBody>
          </p: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个人独资企业法的适用范围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个人独资企业在市场经济中的地位与作用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个人独资企业在市场经济中的地位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是一种重要的企业组织形式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在中小企业中占有较大比例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对于繁荣市场经济具有重要意义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个人独资企业的重要作用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促进就业，增加社会财富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提高市场竞争力，推动技术创新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促进民间投资，拉动经济增长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个人独资企业的设立与变更</a:t>
            </a:r>
            <a:endParaRPr/>
          </a:p>
        </p:txBody>
      </p:sp>
      <p:sp>
        <p:nvSpPr>
          <p:cNvPr id="26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设立条件</a:t>
                </a:r>
                <a:endParaRPr/>
              </a:p>
            </p:txBody>
          </p:sp>
          <p:sp>
            <p:nvSpPr>
              <p:cNvPr id="26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投资人是中国公民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投资人有完全民事行为能力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投资人有固定的住所和合法的收入来源</a:t>
                </a:r>
                <a:endParaRPr/>
              </a:p>
            </p:txBody>
          </p:sp>
        </p:grpSp>
        <p:grpSp>
          <p:nvGrpSpPr>
            <p:cNvPr id="26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设立程序</a:t>
                </a:r>
                <a:endParaRPr/>
              </a:p>
            </p:txBody>
          </p:sp>
          <p:sp>
            <p:nvSpPr>
              <p:cNvPr id="26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申请设立登记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办理税务登记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开立银行账户</a:t>
                </a:r>
                <a:endParaRPr/>
              </a:p>
            </p:txBody>
          </p:sp>
        </p:grpSp>
        <p:grpSp>
          <p:nvGrpSpPr>
            <p:cNvPr id="26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设立注意事项</a:t>
                </a:r>
                <a:endParaRPr/>
              </a:p>
            </p:txBody>
          </p:sp>
          <p:sp>
            <p:nvSpPr>
              <p:cNvPr id="27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投资人承担无限责任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企业名称不得与已登记的同行业企业名称相同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企业住所应当符合法律法规的规定</a:t>
                </a:r>
                <a:endParaRPr/>
              </a:p>
            </p:txBody>
          </p:sp>
        </p:grpSp>
      </p:grpSp>
      <p:pic>
        <p:nvPicPr>
          <p:cNvPr id="27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个人独资企业的设立条件与程序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8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9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0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8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82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83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84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企业名称的变更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企业住所的变更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投资人的变更</a:t>
                </a:r>
                <a:endParaRPr/>
              </a:p>
            </p:txBody>
          </p:sp>
          <p:sp>
            <p:nvSpPr>
              <p:cNvPr id="285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变更事项</a:t>
                </a:r>
                <a:endParaRPr/>
              </a:p>
            </p:txBody>
          </p:sp>
        </p:grpSp>
        <p:grpSp>
          <p:nvGrpSpPr>
            <p:cNvPr id="286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8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变更程序</a:t>
                </a:r>
                <a:endParaRPr/>
              </a:p>
            </p:txBody>
          </p:sp>
          <p:sp>
            <p:nvSpPr>
              <p:cNvPr id="28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申请变更登记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办理税务变更登记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更新银行账户信息</a:t>
                </a:r>
                <a:endParaRPr/>
              </a:p>
            </p:txBody>
          </p:sp>
        </p:grpSp>
        <p:grpSp>
          <p:nvGrpSpPr>
            <p:cNvPr id="289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90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变更注意事项</a:t>
                </a:r>
                <a:endParaRPr/>
              </a:p>
            </p:txBody>
          </p:sp>
          <p:sp>
            <p:nvSpPr>
              <p:cNvPr id="291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变更登记应当在法律法规规定的期限内办理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变更登记应当提交相关材料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变更后应当履行新的法律义务</a:t>
                </a:r>
                <a:endParaRPr/>
              </a:p>
            </p:txBody>
          </p: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个人独资企业的变更事项与程序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3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4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5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9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设立法律责任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投资人未办理设立登记的法律责任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设立过程中的违法行为的法律责任</a:t>
                </a:r>
                <a:endParaRPr/>
              </a:p>
            </p:txBody>
          </p:sp>
          <p:sp>
            <p:nvSpPr>
              <p:cNvPr id="30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变更法律责任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投资人未办理变更登记的法律责任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变更过程中的违法行为的法律责任</a:t>
                </a:r>
                <a:endParaRPr/>
              </a:p>
            </p:txBody>
          </p:sp>
          <p:sp>
            <p:nvSpPr>
              <p:cNvPr id="30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其他法律责任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侵犯他人合法权益的法律责任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逃避税收、债务的法律责任</a:t>
                </a:r>
                <a:endParaRPr/>
              </a:p>
            </p:txBody>
          </p:sp>
          <p:sp>
            <p:nvSpPr>
              <p:cNvPr id="31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个人独资企业设立与变更的法律责任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个人独资企业的管理与运营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投资人负责企业的经营管理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可以聘请管理人员负责企业的日常运营</a:t>
                </a:r>
                <a:endParaRPr/>
              </a:p>
            </p:txBody>
          </p:sp>
          <p:sp>
            <p:nvSpPr>
              <p:cNvPr id="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管理结构</a:t>
                </a:r>
                <a:endParaRPr/>
              </a:p>
            </p:txBody>
          </p:sp>
        </p:grpSp>
        <p:grpSp>
          <p:nvGrpSpPr>
            <p:cNvPr id="1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投资人负责企业的重大决策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管理人员负责企业的日常管理工作</a:t>
                </a:r>
                <a:endParaRPr/>
              </a:p>
            </p:txBody>
          </p:sp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管理职责</a:t>
                </a:r>
                <a:endParaRPr/>
              </a:p>
            </p:txBody>
          </p:sp>
        </p:grpSp>
        <p:grpSp>
          <p:nvGrpSpPr>
            <p:cNvPr id="1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投资人可以直接参与企业的经营管理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可以委托他人代为管理企业</a:t>
                </a:r>
                <a:endParaRPr/>
              </a:p>
            </p:txBody>
          </p:sp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管理方式</a:t>
                </a:r>
                <a:endParaRPr/>
              </a:p>
            </p:txBody>
          </p:sp>
        </p:grpSp>
      </p:grpSp>
      <p:pic>
        <p:nvPicPr>
          <p:cNvPr id="2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个人独资企业的内部管理结构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运营策略</a:t>
                </a:r>
                <a:endParaRPr/>
              </a:p>
            </p:txBody>
          </p:sp>
          <p:sp>
            <p:nvSpPr>
              <p:cNvPr id="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制定企业的发展目标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制定企业的市场策略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提高企业的核心竞争力</a:t>
                </a:r>
                <a:endParaRPr/>
              </a:p>
            </p:txBody>
          </p:sp>
          <p:sp>
            <p:nvSpPr>
              <p:cNvPr id="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市场竞争</a:t>
                </a:r>
                <a:endParaRPr/>
              </a:p>
            </p:txBody>
          </p:sp>
          <p:sp>
            <p:nvSpPr>
              <p:cNvPr id="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适应市场需求，调整经营策略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提高产品质量和服务水平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加强企业的品牌建设</a:t>
                </a:r>
                <a:endParaRPr/>
              </a:p>
            </p:txBody>
          </p:sp>
          <p:sp>
            <p:nvSpPr>
              <p:cNvPr id="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个人独资企业的运营策略与市场竞争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</a:t>
                </a:r>
                <a:endParaRPr/>
              </a:p>
            </p:txBody>
          </p:sp>
          <p:sp>
            <p:nvSpPr>
              <p:cNvPr id="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遵守法律法规，依法经营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保护消费者的合法权益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维护企业的合法权益</a:t>
                </a:r>
                <a:endParaRPr/>
              </a:p>
            </p:txBody>
          </p:sp>
          <p:sp>
            <p:nvSpPr>
              <p:cNvPr id="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风险防范</a:t>
                </a:r>
                <a:endParaRPr/>
              </a:p>
            </p:txBody>
          </p:sp>
          <p:sp>
            <p:nvSpPr>
              <p:cNvPr id="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加强企业的内部管理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提高企业的风险意识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建立企业的风险防范机制</a:t>
                </a:r>
                <a:endParaRPr/>
              </a:p>
            </p:txBody>
          </p:sp>
          <p:sp>
            <p:nvSpPr>
              <p:cNvPr id="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个人独资企业的法律责任与风险防范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https://d.book118.com/045313211311011111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个人独资企业法案例课件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2024-09-17T18:21:52.192</cp:lastPrinted>
  <dcterms:created xsi:type="dcterms:W3CDTF">2024-09-17T10:21:52Z</dcterms:created>
  <dcterms:modified xsi:type="dcterms:W3CDTF">2024-09-17T10:21:54Z</dcterms:modified>
</cp:coreProperties>
</file>