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AC602-A3E7-4255-A146-CA235D0C5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9BCE8-BE4A-4FF7-A67E-A59745E98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FCC71-EAA0-40BE-96F0-B83069165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5385BD-DADB-4D31-98F8-E6D75CBE7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B54ECD-D330-4792-87DD-4ECE7D882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CF698F-3722-4BDC-A7D9-5CFEBBCA4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F82E33-0D46-4261-A513-C2DE2A4A3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9E6251-595F-4EF4-BBEF-EF025E8E9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237DCB-5F66-4033-83F9-02550999C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76DE4-4B98-4D5F-A992-5699C3B16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1D702-C1B4-487C-9875-00C3F20B1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31423230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垃圾分类高二班课件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垃圾分类的标准与分类方法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校园内的垃圾分类实践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家庭中的垃圾分类实践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社会中的垃圾分类实践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垃圾分类的挑战与解决方案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386" r="363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61" r="290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将生活垃圾按照不同成分、属性、利用价值以及对环境的影响，进行分类投放、分类收集、分类运输和分类处理的过程。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实现垃圾减量化、资源化和无害化，促进可持续发展，改善环境质量，提高资源利用效率。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近年来，我国加速推进垃圾分类制度，多个城市出台相关法规和政策，引导居民进行垃圾分类。同时，各地也在积极探索适合本地特色的垃圾分类模式。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国外垃圾分类现状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许多发达国家已经实施严格的垃圾分类制度多年，形成了完善的分类、收集、运输和处理体系。例如，日本、德国等国家在垃圾分类方面取得了显著成效。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14" r="514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资源节约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通过分类回收，可将生活垃圾中的有用物质重新利用，减少对新资源的需求，实现资源的节约和循环利用。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垃圾分类可以减少垃圾处理过程中的污染排放，降低对环境的危害。同时，减少垃圾填埋量，减轻对土地资源的压力。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社会文明进步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实施垃圾分类有助于提高公众环保意识和文明素质，推动社会文明进步和可持续发展。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垃圾分类的标准与分类方法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指适宜回收和可循环再利用的废弃物，包括废纸、废塑料、废玻璃、废金属、废织物等。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可回收物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指对人体健康或自然环境造成直接或潜在危害的废弃物，包括废电池、废灯管、废药品、废油漆及其容器等。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指日常生活产生的容易腐烂的生物质废弃物，包括剩菜剩饭、瓜皮果核、花卉绿植、过期食品等。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湿垃圾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指除可回收物、有害垃圾和湿垃圾以外的其他废弃物，包括餐巾纸、卫生间用纸、塑料袋、烟蒂等。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干垃圾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源头分类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在垃圾产生的源头进行分类，如家庭、办公室等场所设置分类垃圾桶，引导人们将不同种类的垃圾投放到相应的垃圾桶中。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有害垃圾特殊处理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有害垃圾需要特殊处理，以防止对环境和人体健康造成危害。可以通过专门的回收渠道或交给有资质的处理企业进行处理。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专业回收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通过专业的回收机构对可回收物进行回收再利用，如废纸、废塑料等可以通过回收站或回收企业进行处理。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湿垃圾生物处理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湿垃圾可以通过生物处理方式进行堆肥或发酵，生成有机肥料或生物燃气等资源化利用。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常见的垃圾分类方法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分类过程中的注意事项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投放准确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在投放垃圾时，要确保将不同种类的垃圾投放到相应的垃圾桶中，避免混投混放。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垃圾桶要保持清洁，避免垃圾外溢和异味产生。定期清洗垃圾桶，保持环境整洁。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宣传引导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加强垃圾分类的宣传引导，提高人们的环保意识和分类意识，形成全社会共同参与的良好氛围。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监督管理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加强对垃圾分类的监督管理，建立有效的监督机制，对违反分类规定的行为进行处罚和纠正，确保分类工作的有效实施。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校园内的垃圾分类实践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校园内设置了明显的垃圾分类收集容器，包括可回收物、有害垃圾、湿垃圾和干垃圾四类，各类垃圾收集容器颜色、标识清晰。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8442" r="284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垃圾分类收集容器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在校园内合适的位置设置垃圾分类投放点，方便师生投放垃圾，同时避免了垃圾乱扔的现象。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垃圾分类投放点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在校园内显眼的位置设置垃圾分类宣传标识，包括宣传栏、海报等，提高师生对垃圾分类的认知和意识。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垃圾分类宣传标识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校园内垃圾分类设施及标识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垃圾分类实践活动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学校组织定期的垃圾分类实践活动，如垃圾分类知识竞赛、垃圾分类志愿者活动等，让学生在实践中掌握垃圾分类的技能和知识。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学校开设专门的垃圾分类课程，让学生了解垃圾分类的重要性和方法，培养学生的环保意识和责任感。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学生自发参与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学生自发参与校园内的垃圾分类工作，如担任垃圾分类志愿者、在班级内推广垃圾分类知识等，为校园环保贡献自己的力量。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958" r="18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学生参与垃圾分类的方式与途径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通过校园内的垃圾分类实践，师生们的环保意识和责任感得到了提高，校园内的垃圾乱扔现象得到了改善，各类垃圾得到了有效的回收和处理。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成效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师生对垃圾分类的认知和意识仍需加强，存在分类不准确、投放不规范等问题；同时，校园内垃圾分类设施的管理和维护也需要进一步完善。针对这些问题，学校将继续加强宣传教育和管理力度，推动校园内垃圾分类工作的深入开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校园内垃圾分类的成效与问题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https://d.book118.com/045314232303011101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2024-09-10T09:58:35.107</cp:lastPrinted>
  <dcterms:created xsi:type="dcterms:W3CDTF">2024-09-10T01:58:35Z</dcterms:created>
  <dcterms:modified xsi:type="dcterms:W3CDTF">2024-09-10T01:58:37Z</dcterms:modified>
</cp:coreProperties>
</file>