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CD436-0799-490D-83FA-36EAE1C93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25D35-8117-4E97-96D2-07EEEE31C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E640F-B5A7-4A93-84E7-CE70233A8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9466B-EF0B-4A5C-958E-47C5AADF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2E894-B7E5-4783-BD97-8EF98A1C1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2B97C-CDCD-40E1-9A7A-ABCC61C51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5E8A4-3BC1-45DC-9E85-B4A2B56A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4A629-F608-4593-B530-15BD9985A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C0627-776A-44E8-A2A0-FBE38CF45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72A48-7D89-4B92-9C7D-6CB26697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05F49-983C-4470-ABF7-277E09A56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20022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招聘咨询公司行业可持续发展与社会责任研究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招聘咨询公司社会责任的历史与现状
 招聘咨询公司社会责任的理论基础
 招聘咨询公司社会责任的实践路径
 招聘咨询公司社会责任的评价体系
 招聘咨询公司社会责任的困境与对策
 招聘咨询公司社会责任的趋势与展望
 招聘咨询公司社会责任的国际比较
 招聘咨询公司社会责任的案例分析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招聘咨询公司社会责任的历史与现状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招聘咨询公司行业可持续发展与社会责任研究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招聘咨询公司社会责任的历史与现状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招聘咨询公司社会责任的历史与现状：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招聘咨询公司社会责任的概念和定义：</a:t>
            </a:r>
          </a:p>
          <a:p>
            <a:r>
              <a:t>  - 招聘咨询公司社会责任是指企业对环境、社会和经济三大维度可持续发展的承诺。</a:t>
            </a:r>
          </a:p>
          <a:p>
            <a:r>
              <a:t>  - 这些维度包括劳工实践、环境保护、客户满意度、企业治理和社区参与。</a:t>
            </a:r>
          </a:p>
          <a:p>
            <a:r>
              <a:t>  - 社会责任是推动企业长期发展和社会可持续发展的重要因素。</a:t>
            </a:r>
          </a:p>
          <a:p>
            <a:r>
              <a:t>2. 招聘咨询公司社会责任的历史：</a:t>
            </a:r>
          </a:p>
          <a:p>
            <a:r>
              <a:t>  - 招聘咨询公司社会责任的历史可以追溯到19世纪末，当时一些企业开始关注员工的福利和安全。</a:t>
            </a:r>
          </a:p>
          <a:p>
            <a:r>
              <a:t>  - 到了20世纪初，一些企业开始将社会责任作为企业战略的一部分。</a:t>
            </a:r>
          </a:p>
          <a:p>
            <a:r>
              <a:t>  - 在20世纪中叶，社会责任的概念开始得到广泛认可，并成为企业发展的共识。</a:t>
            </a:r>
          </a:p>
          <a:p>
            <a:r>
              <a:t>3. 招聘咨询公司社会责任的现状：</a:t>
            </a:r>
          </a:p>
          <a:p>
            <a:r>
              <a:t>  - 目前，招聘咨询公司社会责任已经成为行业发展的重要组成部分。</a:t>
            </a:r>
          </a:p>
          <a:p>
            <a:r>
              <a:t>  - 许多公司都制定了社会责任政策，并将其纳入企业战略。</a:t>
            </a:r>
          </a:p>
          <a:p>
            <a:r>
              <a:t>  - 社会责任已经成为招聘咨询公司吸引和留住优秀人才的重要因素。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招聘咨询公司社会责任的历史与现状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招聘咨询公司社会责任的未来趋势：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招聘咨询公司社会责任将成为企业发展的核心竞争力：</a:t>
            </a:r>
          </a:p>
          <a:p>
            <a:r>
              <a:t>  - 社会责任将成为企业在市场上竞争的重要因素。</a:t>
            </a:r>
          </a:p>
          <a:p>
            <a:r>
              <a:t>  - 企业只有承担社会责任，才能赢得消费者的信任和支持。</a:t>
            </a:r>
          </a:p>
          <a:p>
            <a:r>
              <a:t>  - 社会责任将成为企业长期发展的基石。</a:t>
            </a:r>
          </a:p>
          <a:p>
            <a:r>
              <a:t>2. 招聘咨询公司社会责任将更加多元化：</a:t>
            </a:r>
          </a:p>
          <a:p>
            <a:r>
              <a:t>  - 社会责任的内涵将不断扩大，包括环境、社会、经济等多个维度。</a:t>
            </a:r>
          </a:p>
          <a:p>
            <a:r>
              <a:t>  - 企业将更加关注对社会和环境的影响。</a:t>
            </a:r>
          </a:p>
          <a:p>
            <a:r>
              <a:t>  - 社会责任将成为企业可持续发展的重要衡量标准。</a:t>
            </a:r>
          </a:p>
          <a:p>
            <a:r>
              <a:t>3. 招聘咨询公司社会责任将更加透明：</a:t>
            </a:r>
          </a:p>
          <a:p>
            <a:r>
              <a:t>  - 企业将更加公开透明地披露社会责任信息。</a:t>
            </a:r>
          </a:p>
          <a:p>
            <a:r>
              <a:t>  - 消费者和投资者将更加关注企业的社会责任表现。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招聘咨询公司社会责任的理论基础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招聘咨询公司行业可持续发展与社会责任研究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招聘咨询公司社会责任的理论基础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道德义务：招聘咨询公司应将社会责任作为其道德义务，并将其纳入企业价值观和经营理念中，对社会和环境负责任。</a:t>
            </a:r>
          </a:p>
          <a:p>
            <a:r>
              <a:t>2. 利益相关者利益：招聘咨询公司应关注利益相关者的利益，包括员工、客户、供应商、社区和环境，并努力实现各利益相关者的利益平衡。</a:t>
            </a:r>
          </a:p>
          <a:p>
            <a:r>
              <a:t>3. 社会契约：招聘咨询公司作为社会的一部分，应遵守社会契约，履行其对社会的义务和责任，包括创造就业机会、遵守法律法规、保护环境等。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招聘咨询公司社会责任的经济基础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经济效益：招聘咨询公司履行社会责任可以带来经济效益，例如，良好的企业形象可以吸引更多的客户和投资者，提高企业的声誉和竞争力。</a:t>
            </a:r>
          </a:p>
          <a:p>
            <a:r>
              <a:t>2. 社会价值：招聘咨询公司履行社会责任可以为社会创造价值，例如，通过创造就业机会可以促进经济发展，通过保护环境可以改善人们的生活质量。</a:t>
            </a:r>
          </a:p>
          <a:p>
            <a:r>
              <a:t>3. 可持续发展：招聘咨询公司履行社会责任可以促进可持续发展，例如，通过节能减排可以减少对环境的污染，通过帮助弱势群体可以促进社会公平。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招聘咨询公司社会责任的伦理基础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招聘咨询公司社会责任的理论基础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招聘咨询公司社会责任的法律基础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法律法规：招聘咨询公司应遵守国家和地方的法律法规，包括劳动法、环境保护法和消费者保护法等，以确保其经营活动合法合规。</a:t>
            </a:r>
          </a:p>
          <a:p>
            <a:r>
              <a:t>2. 行业规范：招聘咨询公司应遵守行业协会制定的行业规范，例如，美国人力资源管理协会（SHRM）制定的《道德行为准则》，以确保其经营活动符合行业标准。</a:t>
            </a:r>
          </a:p>
          <a:p>
            <a:r>
              <a:t>3. 国际公约：招聘咨询公司应遵守国际公约，例如，联合国《世界人权宣言》和《国际劳工组织公约》，以确保其经营活动符合国际社会公认的规范。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招聘咨询公司社会责任的实践路径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招聘咨询公司行业可持续发展与社会责任研究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招聘咨询公司社会责任的实践路径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建立系统化的人才培养体系：招聘咨询公司应建立系统化的人才培养体系，包括员工培训、职业发展规划、绩效考核等，以提高员工的专业技能和综合素养。</a:t>
            </a:r>
          </a:p>
          <a:p>
            <a:r>
              <a:t>2. 关注员工的个性化成长需求：招聘咨询公司应关注员工的个性化成长需求，为员工提供个性化的职业发展支持，帮助员工实现职业生涯目标。</a:t>
            </a:r>
          </a:p>
          <a:p>
            <a:r>
              <a:t>3. 营造积极的学习氛围：招聘咨询公司应营造积极的学习氛围，鼓励员工不断学习新知识、新技能，提高自身的专业能力。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劳资关系和谐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建立有效的沟通机制：招聘咨询公司应建立有效的沟通机制，鼓励员工与管理层之间进行有效沟通，及时了解员工的诉求和建议，并及时做出回应。</a:t>
            </a:r>
          </a:p>
          <a:p>
            <a:r>
              <a:t>2. 尊重员工权益：招聘咨询公司应尊重员工权益，保障员工的合法权益，包括劳动报酬、劳动时间、休息休假、社会保险等。</a:t>
            </a:r>
          </a:p>
          <a:p>
            <a:r>
              <a:t>3. 关注员工的身心健康：招聘咨询公司应关注员工的身心健康，为员工提供健康保险、心理咨询等服务，帮助员工保持身心健康。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招聘咨询公司社会责任的实践路径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绿色招聘和可持续发展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实施绿色招聘：招聘咨询公司应实施绿色招聘，包括使用电子招聘平台、减少招聘材料的浪费等，以减少招聘对环境的影响。</a:t>
            </a:r>
          </a:p>
          <a:p>
            <a:r>
              <a:t>2. 关注可持续发展：招聘咨询公司应关注可持续发展，在招聘和选拔过程中考虑候选人的环保意识和可持续发展理念，优先招聘具有环保意识和可持续发展理念的候选人。</a:t>
            </a:r>
          </a:p>
          <a:p>
            <a:r>
              <a:t>3. 参与社会公益活动：招聘咨询公司应积极参与社会公益活动，包括捐赠、志愿服务等，以回馈社会。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供应商责任管理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建立供应商责任管理体系：招聘咨询公司应建立供应商责任管理体系，包括供应商筛选、供应商绩效评估、供应商监督等，以确保供应商的社会责任表现符合公司的要求。</a:t>
            </a:r>
          </a:p>
          <a:p>
            <a:r>
              <a:t>2. 开展供应商培训：招聘咨询公司应开展供应商培训，帮助供应商了解和掌握公司的社会责任要求，提高供应商的社会责任意识。</a:t>
            </a:r>
          </a:p>
          <a:p>
            <a:r>
              <a:t>3. 定期评估供应商的社会责任表现：招聘咨询公司应定期评估供应商的社会责任表现，以确保供应商符合公司的社会责任要求，并及时发现和纠正供应商的社会责任问题。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招聘咨询公司社会责任的实践路径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客户满意度和口碑管理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建立客户满意度调查体系：招聘咨询公司应建立客户满意度调查体系，定期收集客户对公司服务的反馈，以了解客户的满意度水平。</a:t>
            </a:r>
          </a:p>
          <a:p>
            <a:r>
              <a:t>2. 分析客户反馈并采取改进措施：招聘咨询公司应分析客户反馈，并采取改进措施，以提高客户满意度。</a:t>
            </a:r>
          </a:p>
          <a:p>
            <a:r>
              <a:t>3. 建立客户口碑管理体系：招聘咨询公司应建立客户口碑管理体系，包括客户推荐计划、客户评价系统等，以提高客户口碑。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招聘咨询公司社会责任的评价体系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招聘咨询公司行业可持续发展与社会责任研究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招聘咨询公司社会责任的评价体系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社会责任的定义与内涵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招聘咨询公司的社会责任是指企业在创造利润、实现自身发展的同时，自觉承担对员工、客户、供应商、社区和环境等利益相关者的责任。</a:t>
            </a:r>
          </a:p>
          <a:p>
            <a:r>
              <a:t>2. 社会责任是企业公民义务和道德责任的体现，也是企业可持续发展和长期生存的基础。</a:t>
            </a:r>
          </a:p>
          <a:p>
            <a:r>
              <a:t>3. 社会责任包括经济责任、法律责任、伦理责任和环境责任四个方面。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社会责任评价体系的构建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招聘咨询公司社会责任评价体系是一个系统、全面的评价框架，用于评估企业社会责任绩效。</a:t>
            </a:r>
          </a:p>
          <a:p>
            <a:r>
              <a:t>2. 评价体系通常包括以下几个方面：经济绩效、环境绩效、社会绩效和治理绩效。</a:t>
            </a:r>
          </a:p>
          <a:p>
            <a:r>
              <a:t>3. 评价体系应具有科学性、客观性和可操作性，并能够衡量企业社会责任绩效的各个方面。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招聘咨询公司社会责任的评价体系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社会责任的利益相关者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招聘咨询公司的社会责任利益相关者包括员工、客户、供应商、社区和环境等。</a:t>
            </a:r>
          </a:p>
          <a:p>
            <a:r>
              <a:t>2. 企业应与利益相关者进行有效沟通和利益协调，以实现企业社会责任的价值创造。</a:t>
            </a:r>
          </a:p>
          <a:p>
            <a:r>
              <a:t>3. 企业应通过履行社会责任来满足利益相关者的合理要求，以建立良好的企业声誉和品牌形象。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社会责任的评价方法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招聘咨询公司社会责任评价方法包括定量评价法和定性评价法。</a:t>
            </a:r>
          </a:p>
          <a:p>
            <a:r>
              <a:t>2. 定量评价法主要通过财务指标、环境指标和社会指标等来衡量企业社会责任绩效。</a:t>
            </a:r>
          </a:p>
          <a:p>
            <a:r>
              <a:t>3. 定性评价法主要通过利益相关者访谈、问卷调查和文献分析等来评价企业社会责任绩效。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https://d.book118.com/045320022343011113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招聘咨询公司社会责任的历史与现状</vt:lpstr>
      <vt:lpstr> 招聘咨询公司社会责任的历史与现状</vt:lpstr>
      <vt:lpstr> 招聘咨询公司社会责任的历史与现状</vt:lpstr>
      <vt:lpstr> 招聘咨询公司社会责任的理论基础</vt:lpstr>
      <vt:lpstr> 招聘咨询公司社会责任的理论基础</vt:lpstr>
      <vt:lpstr> 招聘咨询公司社会责任的理论基础</vt:lpstr>
      <vt:lpstr> 招聘咨询公司社会责任的实践路径</vt:lpstr>
      <vt:lpstr> 招聘咨询公司社会责任的实践路径</vt:lpstr>
      <vt:lpstr> 招聘咨询公司社会责任的实践路径</vt:lpstr>
      <vt:lpstr> 招聘咨询公司社会责任的实践路径</vt:lpstr>
      <vt:lpstr> 招聘咨询公司社会责任的评价体系</vt:lpstr>
      <vt:lpstr> 招聘咨询公司社会责任的评价体系</vt:lpstr>
      <vt:lpstr> 招聘咨询公司社会责任的评价体系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2024-09-20T21:00:55.702</cp:lastPrinted>
  <dcterms:created xsi:type="dcterms:W3CDTF">2024-09-20T13:00:55Z</dcterms:created>
  <dcterms:modified xsi:type="dcterms:W3CDTF">2024-09-20T13:00:57Z</dcterms:modified>
</cp:coreProperties>
</file>