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A285C2-E158-4D18-80C0-A3AD9F217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AF4CF-41A5-4B16-91E3-AD0132E72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60A35-737E-4209-88CE-96E2F70C4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762DE0-F729-471C-8BFF-E56DDD932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3F8EA3-6FB6-45F8-9DD8-7DE73097C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0BE45B-F4E5-48DB-A3D8-A54012C52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C62789-FA29-4F3C-AECC-59BD35D31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8F995F-675C-4B16-A364-4B2B0A2F0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A72378-9F85-4063-91EF-65FC3F417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D44D5-24D1-454C-96BD-23A5A4B47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8246D-C01B-49FB-9710-88674EA2B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32004232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知识产权优势企业补助方案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知识产权优势企业的定义与重要性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补助方案的目标与原则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补助内容与标准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补助申请条件与流程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补助的使用与管理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知识产权优势企业的定义与重要性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知识产权优势企业是指在某一领域内，拥有自主知识产权，且在技术、品牌、商业模式等方面具有显著优势的企业。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这些企业通常具备较强的创新能力和市场竞争力，能够为国家的经济和社会发展做出重要贡献。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900" b="790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知识产权优势企业是推动国家创新发展的重要力量，对于提升国家整体竞争力具有重要意义。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这些企业通过自主创新，不断推出新技术、新产品和新服务，为国家经济增长和产业升级提供了有力支撑。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0563" r="20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当前，我国的知识产权优势企业在数量和质量上均有所提升，但在国际竞争中仍面临一些挑战和问题。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例如，一些企业的知识产权保护意识不强，容易遭受侵权和仿冒；同时，部分企业的创新能力有限，难以持续推出具有竞争力的新产品和技术。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当前现状与问题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补助方案的目标与原则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提升企业知识产权创造、保护、运用和管理能力。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促进企业自主创新，增强企业核心竞争力。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优化知识产权营商环境，推动经济高质量发展。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5792" r="1579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激励创新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鼓励企业加强自主创新，提高知识产权创造质量和效率。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公平竞争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确保补助方案公平、公正、透明，避免不正当竞争和资源浪费。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引导企业建立健全知识产权管理体系，提升知识产权保护和管理水平。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增强企业自主创新能力，提高市场竞争力。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促进知识产权的创造、保护和运用，推动产业转型升级。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优化营商环境，激发市场主体活力，推动经济持续健康发展。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20042" r="20042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8320" r="18320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预期效果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补助内容与标准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资金补助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根据企业的知识产权创造、保护和运用的具体情况，给予一定的资金补助，用于支持企业加强知识产权管理、提升知识产权创造能力、推进知识产权运用和保护。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补助标准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资金补助的具体标准将根据企业的知识产权实力、发展潜力和实际需求等因素综合评定，对于在知识产权创造、保护和运用方面表现突出的企业，将给予更高的补助额度。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5090" r="509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资金补助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技术支持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为企业提供知识产权相关的技术支持，包括但不限于专利申请、维权、运营等方面，帮助企业解决在知识产权管理方面遇到的技术难题。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技术支持方式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技术支持的方式可以包括专家咨询、技术培训、现场指导等，根据企业的实际需求进行选择和安排。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技术支持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对于符合条件的知识产权优势企业，可以享受相关的政策优惠，包括税收减免、项目支持、融资贷款等方面的政策支持。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政策优惠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政策优惠的力度将根据企业的实际情况和政策要求进行综合考虑，对于在知识产权创造、保护和运用方面表现特别突出的企业，将给予更大力度的政策优惠。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政策优惠力度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政策优惠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补助申请条件与流程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https://d.book118.com/045320042322011041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2024-09-02T15:22:53.822</cp:lastPrinted>
  <dcterms:created xsi:type="dcterms:W3CDTF">2024-09-02T07:22:53Z</dcterms:created>
  <dcterms:modified xsi:type="dcterms:W3CDTF">2024-09-02T07:22:56Z</dcterms:modified>
</cp:coreProperties>
</file>