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AD3113-B508-4950-95AA-7B617E209A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268546-03E6-4527-80BA-3D0A413063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758AFA-CB12-413F-BA82-A1BBE4C8BC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70F4F5-A8BB-419E-80B6-25DF6FE667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C6C7B1-404D-4C3F-9CE5-9412346055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765B5E-E23D-4262-A358-FA164570BC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9330A5-34F2-496E-A368-5F3EB75C6F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9E8578-51A0-4BF0-A8B4-C25FC1441B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3BBFAB-7C7E-49A6-B3EB-CF97DBA1F8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052B29-BDE8-4F36-A201-5A6A1B4E32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720A7C-D12F-4D3C-A3D8-30C8B958A1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32022232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chemeClr val="lt2">
                  <a:lumMod val="50000"/>
                  <a:alpha val="100000"/>
                </a:schemeClr>
              </a:solidFill>
              <a:latin typeface="Microsoft Yahei"/>
              <a:ea typeface="Microsoft Yahei"/>
              <a:cs typeface="Microsoft Yahei"/>
            </a:endParaRP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825" b="1">
                <a:solidFill>
                  <a:srgbClr val="020000">
                    <a:alpha val="100000"/>
                  </a:srgbClr>
                </a:solidFill>
                <a:latin typeface="Microsoft Yahei"/>
                <a:ea typeface="Microsoft Yahei"/>
                <a:cs typeface="Microsoft Yahei"/>
              </a:rPr>
              <a:t>安全管理制度对企业创新能力的支持研究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安全管理制度的概述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安全管理制度对企业创新能力的支持</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安全管理制度对企业创新能力提升的实证研究</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安全管理制度对企业创新能力提升的案例分析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安全管理制度对企业创新能力提升的建议和展望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安全管理制度的概述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安全管理制度的定义和重要性</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安全管理制度是企业为了保障员工安全和生产安全而制定的一系列规章制度和操作规程。</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定义</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安全管理制度能够减少事故发生，保障员工生命安全和健康，提高企业生产效率和竞争力。</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重要性</a:t>
              </a:r>
            </a:p>
          </p:txBody>
        </p:sp>
      </p:grpSp>
      <p:pic>
        <p:nvPicPr>
          <p:cNvPr id="34" name="Picture 34"/>
          <p:cNvPicPr>
            <a:picLocks noChangeAspect="1"/>
          </p:cNvPicPr>
          <p:nvPr/>
        </p:nvPicPr>
        <p:blipFill>
          <a:blip r:embed="rId3"/>
          <a:srcRect l="15329" r="15329"/>
          <a:stretch>
            <a:fillRect/>
          </a:stretch>
        </p:blipFill>
        <p:spPr>
          <a:xfrm>
            <a:off x="9048606" y="874695"/>
            <a:ext cx="2745885" cy="2639930"/>
          </a:xfrm>
          <a:prstGeom prst="ellipse">
            <a:avLst/>
          </a:prstGeom>
        </p:spPr>
      </p:pic>
      <p:pic>
        <p:nvPicPr>
          <p:cNvPr id="35" name="Picture 35"/>
          <p:cNvPicPr>
            <a:picLocks noChangeAspect="1"/>
          </p:cNvPicPr>
          <p:nvPr/>
        </p:nvPicPr>
        <p:blipFill>
          <a:blip r:embed="rId4"/>
          <a:srcRect l="16667" r="16667"/>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包括设备安全管理制度、作业安全管理制度、化学品安全管理制度、消防安全管理制度等。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具有系统性、规范性、可操作性和持续改进性等特点，能够全面覆盖企业安全生产管理的各个方面。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安全管理制度的种类和特点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种类</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安全管理制度的发展历程和趋势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发展历程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从最初的安全生产管理到现在的全面安全管理，安全管理制度不断发展和完善。</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趋势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未来安全管理制度将更加注重预防和预警，加强信息化和智能化技术的应用，提高安全管理水平和效率。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安全管理制度对企业创新能力的支持</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营造安全稳定的企业环境</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安全管理制度能够为企业提供一个稳定、安全的生产经营环境，保障企业的正常运转，从而为创新提供基础保障。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促进内部沟通与协作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安全管理制度的实施有助于加强企业内部各部门之间的沟通与协作，打破信息壁垒，提高创新效率。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8438" r="38438"/>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安全管理制度对创新环境的营造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激发员工创新意识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安全管理制度通过培训和教育，提高员工的安全意识和技能，同时激发员工的创新意识，推动企业创新发展。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鼓励创新行为</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安全管理制度应当鼓励员工积极提出创新意见和建议，对于优秀的创新成果给予适当的奖励和激励。</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安全管理制度对创新动力的激发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417" r="154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安全管理制度可以为企业提供各种安全培训、演练和实践的机会，帮助员工积累实践经验，提高创新能力。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提供创新实践平台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安全管理制度可以通过合理配置企业资源，为创新提供必要的资金、技术和设备支持，确保创新实践的顺利进行。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保障创新资源投入</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安全管理制度对创新实践的保障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安全管理制度对企业创新能力提升的实证研究</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https://d.book118.com/045320222321011111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2024-09-17T21:11:10.852</cp:lastPrinted>
  <dcterms:created xsi:type="dcterms:W3CDTF">2024-09-17T13:11:10Z</dcterms:created>
  <dcterms:modified xsi:type="dcterms:W3CDTF">2024-09-17T13:11:13Z</dcterms:modified>
</cp:coreProperties>
</file>