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22A96-1848-46D4-98BE-B8C89DEF6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B35AD-1E74-44D7-BD3A-6D22D06CA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1F9A8-1748-497A-AAC9-B38FAD926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47556-E1AB-4174-9D78-CCE3258AD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91B21D-82E2-47B7-A6D2-DE9098F1D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A6E881-7C3F-4862-A631-A27111821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F6856C-E619-4D00-8FC2-154552753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C3E4C-F710-40D6-90E1-5AFF60BD2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7EE33-4F8D-47A7-A79D-479D30A42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1C351-8522-4F34-8D55-841400674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66AB1-D7D2-4DD2-BC8A-46914C3A5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21231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化学品管理的检查与评估方法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化学品管理检查方法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检查与评估实施步骤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检查与评估结果应用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3" r="5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833" r="198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确保化学品的安全使用和处理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458" b="45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防止化学品对环境和人类健康造成不良影响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促进可持续发展和绿色化学的推广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化学品事故应急处理和预防措施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化学品管理法规和政策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化学品管理的检查与评估方法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化学品风险评估和安全控制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化学品管理的未来发展趋势和挑战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化学品管理概述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化学品是指任何天然的或合成的化学元素及其化合物，包括为保持其稳定性而添加的必要添加剂，以及生产过程中产生的任何杂质，但不包括任何可被分离而不影响产品稳定性或改变其成分的物质。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根据化学品的物理和化学性质，可分为易燃、易爆、有毒、有害、腐蚀性等类别。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500" r="375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许多化学品对人类健康和环境具有潜在的危害。通过对化学品的严格管理，可以最大限度地减少这些危害，保护人类健康和环境安全。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保护人类健康和环境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化学品在工农业生产、科研等领域发挥着重要作用。加强化学品管理有助于推动绿色化学和可持续发展，促进经济、社会和环境的协调发展。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我国已加入多个国际化学品管理公约和议定书，加强化学品管理是履行国际义务、展示负责任大国形象的必然要求。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履行国际义务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目前，国际社会已建立了一套相对完善的化学品管理体系，包括国际公约、议定书、指导性文件等。各国在化学品风险评估、注册登记、标签标识、信息传递等方面开展广泛合作，共同推动全球化学品安全治理。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国际化学品管理现状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政府对化学品管理高度重视，制定了一系列法律法规和标准体系。但在实际执行过程中，仍存在一些问题，如监管力量不足、企业主体责任落实不到位、公众意识不强等。针对这些问题，我国正在不断完善化学品管理制度，加强监管力度，推动企业落实主体责任，提高公众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国内化学品管理现状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国内外化学品管理现状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化学品管理检查方法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48" b="15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现场检查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实地查看化学品储存设施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检查仓库、储罐等储存设施是否符合安全标准，如防火、防爆、通风等要求。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检查化学品标识和标签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核实化学品是否有清晰的标识和标签，包括名称、危险性类别、安全数据表等信息。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观察员工操作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观察员工在处理化学品时的操作是否规范，是否佩戴个人防护装备。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审查培训记录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检查企业是否定期对员工进行化学品安全培训，并保存培训记录。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审查化学品管理制度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评估企业是否建立完善的化学品管理制度，包括采购、储存、使用、废弃等环节。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检查化学品档案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核实企业是否对每种化学品建立档案，包括物质安全数据表、使用记录、废弃处理记录等。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文件资料审查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与员工进行深入交流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了解员工对化学品管理的认知程度，收集员工在实际操作中遇到的问题和建议。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设计问卷调查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针对化学品管理的各个方面设计问卷，通过员工填写问卷的方式收集信息。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分析访谈和问卷结果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对收集到的信息进行整理和分析，找出化学品管理中存在的问题和薄弱环节。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员工访谈与问卷调查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化学品管理评估方法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将事故发生的可能性和后果严重程度分别用数值表示，二者相乘得到风险值，再根据风险值大小确定风险等级。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简单易行，便于快速评估风险。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对可能性和后果严重程度的判断存在主观性，可能影响评估结果的准确性。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风险矩阵评估法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https://d.book118.com/045321231141011101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2024-09-09T22:04:53.050</cp:lastPrinted>
  <dcterms:created xsi:type="dcterms:W3CDTF">2024-09-09T14:04:53Z</dcterms:created>
  <dcterms:modified xsi:type="dcterms:W3CDTF">2024-09-09T14:04:55Z</dcterms:modified>
</cp:coreProperties>
</file>