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184C6-E1F1-43E5-AA74-ED2FC2C24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AC7AA-6898-41E9-958A-FE159AB17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9FE27-D73C-45AD-AE2C-3AC54D4A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9C94C-0469-4320-8F8F-BAD073763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4D85B5-A326-43E8-A11B-0B4751241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007EE-87D9-4478-9573-8A19B2C8C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590EA8-24EF-4B61-8609-D41E1D34C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3C291-F125-4461-84E0-A79A31098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406CE-06A9-4DD2-9361-D94D666F4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731C4-40A5-4548-B464-4768FE166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2BEA0-8EA1-4CED-B128-347C37BDD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2203101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护理师资讲课比赛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比赛背景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比赛效果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比赛背景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01" r="320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77" r="32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护理师资的重要性和现状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当前，我国护理师资队伍存在数量不足、素质参差不齐、教学能力有限等问题，制约了护理教育的质量和学科的发展。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护理师资是培养护理人才的关键力量，对提高护理服务质量、推动护理学科发展具有重要作用。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402" b="12402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提高护理师资的教学水平和专业素养，促进护理教育质量的提升。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通过比赛激发护理师资的教学创新和团队协作精神，推动护理教育的改革与发展。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为护理师资提供一个交流、学习和展示的平台，促进学术交流和学科交叉融合。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举办讲课比赛的目的和意义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要求选手围绕护理专业的相关主题进行授课，主题自选，内容需符合专业要求。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选手需准备完整的授课教案，包括教学目标、教学内容、教学方法和教学评价等，并能够熟练运用多媒体等教学手段。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讲课主题和要求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" b="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来自各护理学院的师资力量，具备一定教学经验和专业背景。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由护理教育领域的专家、教授和临床护理经验丰富的医师组成，负责对选手的讲课表现进行专业评价和指导。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参赛选手和评审专家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评审专家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参赛选手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每年5月份的第三个周末，时长为2天。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某护理学院校内，设有多个讲授课室和多媒体设施。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比赛前一个月开始接受报名，报名截止日期为比赛前一周。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通过指定网站或邮箱提交报名表，并上传讲课稿和PPT。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组织专家对报名材料进行审核，筛选出符合条件的选手参加预赛。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报名时间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报名方式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资格审查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报名和资格审查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https://d.book118.com/045322031012011122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2024-09-25T10:28:53.171</cp:lastPrinted>
  <dcterms:created xsi:type="dcterms:W3CDTF">2024-09-25T02:28:53Z</dcterms:created>
  <dcterms:modified xsi:type="dcterms:W3CDTF">2024-09-25T02:28:54Z</dcterms:modified>
</cp:coreProperties>
</file>