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964BD-0514-4230-8D1F-C93B4CFB2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1F233-4682-497F-9071-43135B3E0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921CB-A829-436E-80F8-F8ABF529C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34BCB4-9239-4D06-97A9-049BD0350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EF60DA-DB16-4D55-AC2B-21F9DC25F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8CFC50-711F-4636-8374-39442E4F5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09E91E-0084-484D-9237-EC7B8DF84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3F9B7-7424-4463-93D2-BE93B6601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E0614-589F-45D2-AD73-D15DCAADF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15AF2-1832-4EF3-AD06-572CE1892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18085-CFBC-473E-87F8-877DFF0B1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53300110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预防早婚早育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6032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早婚早育的危害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早婚早育的原因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预防早婚早育的措施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社会支持与关爱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早婚早育的危害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333" r="10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早婚早育往往导致女性中断学业，影响她们接受更高层次的教育，限制了个人职业和学术发展的机会。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限制教育机会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过早进入婚姻和育儿阶段可能导致女性在劳动力市场的参与率降低，影响个人经济独立和职业发展。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降低劳动参与率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过早承担家庭责任可能压缩个人成长的空间，限制了兴趣、爱好和追求个人梦想的可能性。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缺乏个人成长空间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影响个人发展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经济压力增大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早婚早育可能导致家庭经济压力增大，特别是在父母经济条件有限的情况下，抚养和教育子女的费用可能构成沉重负担。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家庭关系紧张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年轻父母由于经验和能力有限，可能面临更多家庭矛盾和冲突，影响家庭和谐。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降低家庭生活质量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早婚早育可能增加家庭负担，导致家庭生活质量下降，影响家庭成员的身心健康。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增加家庭负担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早婚早育与一些健康问题相关，如低出生体重、早产等，可能增加婴儿的健康风险和死亡率。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健康风险增加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750" r="11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教育水平偏低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社会适应性减弱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708" r="7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早婚早育可能导致下一代的教育水平偏低，影响其未来的职业和社会地位。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过早进入婚姻和育儿阶段可能影响年轻父母的社会适应性，降低他们应对生活压力和挑战的能力。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降低人口素质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早婚早育的原因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96" b="959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传统观念影响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传统观念中，早婚早育被视为一种家庭责任和社会义务，家长和社区往往鼓励年轻人尽早结婚生子。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传统观念认为，早婚早育有助于家族延续和稳定，因此对年轻人的婚姻和生育决策产生了一定的影响。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教育水平不足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教育水平较低的地区，年轻人往往缺乏对婚姻和生育的全面认识，容易受到家庭和社会的影响而选择早婚早育。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教育水平不足也导致年轻人缺乏自我保护意识和能力，容易在婚姻和生育过程中遭受伤害和风险。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在贫困地区，经济压力往往较大，家庭和社区希望通过早婚早育来增加劳动力、减轻负担和提高家庭收入。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经济压力也促使一些家庭过早地将女儿嫁出，以换取经济利益或减轻家庭负担，从而增加了早婚早育的风险。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贫困地区经济压力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预防早婚早育的措施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https://d.book118.com/045330011033011104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2024-09-13T20:01:26.648</cp:lastPrinted>
  <dcterms:created xsi:type="dcterms:W3CDTF">2024-09-13T12:01:26Z</dcterms:created>
  <dcterms:modified xsi:type="dcterms:W3CDTF">2024-09-13T12:01:28Z</dcterms:modified>
</cp:coreProperties>
</file>