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BE098-384B-4BE8-AEEF-9D464D03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CC952-7304-4C7F-83AC-98BBF08C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860C7-855A-4731-8F9C-84DA052F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42D39-CED6-44FD-BBBA-B02BB288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2024B1-4858-4F10-8475-1176FE8C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C9F00-0EBA-4A8F-ABC7-E630079C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91CE1-892F-48A4-9473-3C72643D5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C7167-BC0F-4A3D-A6C3-51AB70A0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D01EB-4DF8-4401-BDEE-A62398137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50B6C-4EDF-41B1-8197-F956FE660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B5D7D-25C7-4B78-B933-1825DA59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31121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智能垃圾分类系统的用户满意度调查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智能垃圾分类系统性能评价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用户使用习惯与偏好分析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垃圾分类意识不足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大多数居民对垃圾分类的重要性认识不足，缺乏分类的积极性和主动性。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不同地区和不同垃圾种类的分类标准不统一，给居民分类带来困惑。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部分地区垃圾分类收集、运输和处理设施不完善，影响分类效果。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垃圾分类现状及挑战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智能垃圾分类系统包括垃圾分类投放设备、自动识别技术、后台管理系统等部分。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通过图像识别、传感器等技术对垃圾进行自动识别和分类，实现快速、准确的垃圾分类。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智能垃圾分类系统具有分类效率高、减轻人工负担、提高资源回收率等优点。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通过调查结果分析，提出针对性的改进措施，提高智能垃圾分类系统的用户满意度和使用率，推动垃圾分类工作的深入开展。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促进系统推广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通过调查了解用户对智能垃圾分类系统的认知、使用情况和满意度，为系统优化提供参考。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通过用户对系统性能的评价，了解系统的稳定性、可靠性和实用性等方面的表现。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评估系统性能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智能垃圾分类系统的实际使用用户，包括居民、企事业单位、学校等。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采用分层随机抽样方法，确保样本具有代表性和广泛性。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样本数量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根据具体调查需求和资源情况，确定合适的样本数量。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涵盖用户对智能垃圾分类系统的认知、使用频率、满意度、改进建议等方面。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采用选择题、填空题、量表题等多种问题类型，便于用户快速准确填写。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简洁明了、易于理解、避免引导性问题和歧义。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通过在线问卷、纸质问卷、电话访问等多种方式进行数据收集。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采用专业的数据分析软件或平台，对数据进行深入挖掘和分析。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对收集到的数据进行清洗、整理、分类和汇总，确保数据的准确性和完整性。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整体满意度评价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满意度较高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大部分用户对智能垃圾分类系统的整体满意度评价较高，认为该系统为垃圾分类带来了便利。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少数用户不满意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仍有少数用户对系统表现不满意，主要集中在系统识别准确率、使用便捷性等方面。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不同年龄段用户满意度比较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相较于中老年用户，年轻用户对智能垃圾分类系统的满意度更高，更容易接受和使用新技术。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年轻用户满意度更高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中老年用户在使用智能垃圾分类系统时，可能需要更多的引导和帮助，以提高其满意度。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中老年用户需要更多引导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https://d.book118.com/045331121022011101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2024-09-09T08:32:12.649</cp:lastPrinted>
  <dcterms:created xsi:type="dcterms:W3CDTF">2024-09-09T00:32:12Z</dcterms:created>
  <dcterms:modified xsi:type="dcterms:W3CDTF">2024-09-09T00:32:14Z</dcterms:modified>
</cp:coreProperties>
</file>