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BC8BE-065F-4A52-89FB-F86F6ACA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94625-681C-420B-BDF3-5DD38CF0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90124-7A44-4B18-896C-FE6E73EB3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EDCB4-F352-42CD-B8FC-E955BCA29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A894A3-3B2D-42AF-95BF-6912AB54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AAA63-DCFF-4951-BD37-A0A67009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37C64-F581-4761-9F75-4CFC32BD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37E2A-259B-4AC7-8307-6D3887669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66702-AF6F-4679-B7E2-091CC0672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3F2A6-EDBF-4583-A798-6857A8504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74EE6-445F-4CD3-AC6C-38429F33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32023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中国死亡人数数据分析报告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中国死亡人数总体情况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死亡年龄段分析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男女死亡人数对比分析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城乡死亡人数对比分析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分析中国近年来的死亡人数数据，了解其变化趋势和特点，为政府和相关机构提供决策依据。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随着中国人口老龄化加剧，死亡人数逐年增加，对于死亡原因、年龄结构等方面的研究和分析具有重要意义。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22" b="226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国家统计局、卫生部等官方机构发布的统计数据，以及相关研究机构的数据。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通过数据库查询、网络爬虫等技术手段，收集近年来的死亡人数数据，并进行清洗、整理和分析。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中国死亡人数总体情况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2016年死亡人数：978万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2017年死亡人数：982万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2019年死亡人数：993万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2018年死亡人数：986万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2015年死亡人数：975万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历年死亡人数统计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疾病：约70%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心脑血管疾病：约30%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恶性肿瘤：约20%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死亡原因分类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呼吸系统疾病：约15%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消化系统疾病：约10%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565" b="65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意外事故：约15%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死亡原因分类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交通事故：约5%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工伤事故：约3%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火灾等意外事故：约2%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死亡原因分类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其他意外事故：约5%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其他原因：约15%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死亡原因分类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东部地区：约40%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中部地区：约30%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西部地区：约20%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东北地区：约10%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地区分布情况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死亡年龄段分析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该年龄段死亡人数占总死亡人数的约6%，主要原因包括早产、先天性疾病和意外事故等。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0-4岁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该年龄段死亡人数占总死亡人数的约25%，主要原因包括心血管疾病、恶性肿瘤和呼吸系统疾病等。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65岁及以上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该年龄段死亡人数占总死亡人数的约4%，主要原因包括传染病、意外事故和恶性肿瘤等。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5-14岁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该年龄段死亡人数占总死亡人数的约5%，主要原因包括交通事故、自杀和他杀等。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15-24岁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该年龄段死亡人数占总死亡人数的约60%，主要原因包括恶性肿瘤、心血管疾病和意外事故等。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25-64岁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各年龄段死亡人数比例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https://d.book118.com/045332023003011110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2024-09-15T01:37:15.480</cp:lastPrinted>
  <dcterms:created xsi:type="dcterms:W3CDTF">2024-09-14T17:37:15Z</dcterms:created>
  <dcterms:modified xsi:type="dcterms:W3CDTF">2024-09-14T17:37:17Z</dcterms:modified>
</cp:coreProperties>
</file>