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F6639-3225-422E-A474-672EE77BE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43F7-95D8-4487-9F12-0509B2E4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7F649-2CC7-4A93-80A5-5EF36869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91595-41D2-4D4E-9E39-CE717D3E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A4149-56B5-4EE6-B18C-F9575A33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34D5B-D427-4649-B3BD-398CDED1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00B83-2454-40E8-8917-B785FD0B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10C4F-1DEB-4768-87C8-52CD03560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D1FA4-371B-4552-874D-6C4F197E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0A1BD-CE90-49B2-A92A-6F126D62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0D17E-1B5B-4017-A2F8-54417627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44" r:id="rId2"/>
    <p:sldLayoutId id="2147485345" r:id="rId3"/>
    <p:sldLayoutId id="2147485346" r:id="rId4"/>
    <p:sldLayoutId id="2147485347" r:id="rId5"/>
    <p:sldLayoutId id="2147485348" r:id="rId6"/>
    <p:sldLayoutId id="2147485349" r:id="rId7"/>
    <p:sldLayoutId id="2147485350" r:id="rId8"/>
    <p:sldLayoutId id="2147485351" r:id="rId9"/>
    <p:sldLayoutId id="2147485352" r:id="rId10"/>
    <p:sldLayoutId id="214748535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33304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零售行业趋势分析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零售行业概述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零售行业未来展望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零售行业发展趋势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零售行业政策环境分析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零售企业案例分析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零售行业概述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零售业定义与分类</a:t>
            </a:r>
            <a:endParaRPr lang="zh-CN" altLang="en-US"/>
          </a:p>
        </p:txBody>
      </p:sp>
      <p:sp>
        <p:nvSpPr>
          <p:cNvPr id="104897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发展趋势：线上线下融合，智能化、个性化、服务化方向发展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特点：直接面向消费者，满足消费者多样化需求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分类：超市、便利店、百货商店、购物中心、专卖店等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零售业定义：直接向消费者提供商品或服务的行业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零售业发展历程</a:t>
            </a:r>
            <a:endParaRPr lang="zh-CN" altLang="en-US"/>
          </a:p>
        </p:txBody>
      </p:sp>
      <p:sp>
        <p:nvSpPr>
          <p:cNvPr id="1049042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古代零售业：以物易物，集市贸易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近代零售业：百货商店，连锁店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现代零售业：超市，购物中心，电子商务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未来零售业：新零售，无人零售，线上线下融合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零售业市场规模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2020年全球零售业市场规模达到25万亿美元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中国零售业市场规模在2020年达到5.1万亿元人民币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预计到2025年，全球零售业市场规模将达到30万亿美元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中国零售业市场规模预计到2025年将达到6.5万亿元人民币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零售业竞争格局</a:t>
            </a:r>
            <a:endParaRPr lang="zh-CN" altLang="en-US"/>
          </a:p>
        </p:txBody>
      </p:sp>
      <p:sp>
        <p:nvSpPr>
          <p:cNvPr id="1049162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市场竞争激烈，品牌众多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8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线上线下融合，全渠道发展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4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新零售模式崛起，注重用户体验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0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科技赋能，大数据、人工智能等技术在零售业中的应用越来越广泛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零售行业发展趋势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线上线下融合发展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线上购物的便利性和多样性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线下购物的体验感和互动性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线上线下融合的案例：如盒马鲜生、苏宁易购等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线上线下融合带来的优势：提高效率、降低成本、增强用户体验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智能化、数字化转型</a:t>
            </a:r>
            <a:endParaRPr lang="zh-CN" altLang="en-US"/>
          </a:p>
        </p:txBody>
      </p:sp>
      <p:sp>
        <p:nvSpPr>
          <p:cNvPr id="104935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零售行业正在向智能化、数字化转型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智能化技术如AI、大数据、云计算等在零售行业中的应用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数字化转型可以帮助零售企业提高效率、降低成本、提升用户体验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智能化、数字化转型将重塑零售行业的未来格局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个性化、差异化竞争</a:t>
            </a:r>
            <a:endParaRPr lang="zh-CN" altLang="en-US"/>
          </a:p>
        </p:txBody>
      </p:sp>
      <p:sp>
        <p:nvSpPr>
          <p:cNvPr id="10494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消费者需求多样化：消费者对商品的个性化、差异化需求日益明显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技术创新：利用大数据、人工智能等新技术，实现个性化、差异化的营销和推荐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跨界合作：与其他行业进行跨界合作，提供更丰富的个性化、差异化产品和服务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零售商竞争策略：零售商通过提供个性化、差异化的商品和服务来吸引消费者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绿色环保、可持续发展</a:t>
            </a:r>
            <a:endParaRPr lang="zh-CN" altLang="en-US"/>
          </a:p>
        </p:txBody>
      </p:sp>
      <p:sp>
        <p:nvSpPr>
          <p:cNvPr id="1049492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绿色环保材料的使用：减少对环境的污染，提高产品的环保性能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8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节能减排：降低能源消耗，减少碳排放，实现可持续发展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04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可持续发展的供应链管理：建立绿色供应链，降低对环境的影响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10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绿色营销：推广绿色环保产品，提高消费者环保意识，推动绿色消费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零售行业未来展望</a:t>
            </a:r>
            <a:endParaRPr lang="zh-CN" altLang="en-US"/>
          </a:p>
        </p:txBody>
      </p:sp>
      <p:sp>
        <p:nvSpPr>
          <p:cNvPr id="10495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https://d.book118.com/045333304120011101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零售行业趋势分析</vt:lpstr>
      <vt:lpstr>目录</vt:lpstr>
      <vt:lpstr>添加章节标题</vt:lpstr>
      <vt:lpstr>零售行业概述</vt:lpstr>
      <vt:lpstr>PowerPoint Presentation</vt:lpstr>
      <vt:lpstr>零售业定义与分类</vt:lpstr>
      <vt:lpstr>零售业发展历程</vt:lpstr>
      <vt:lpstr>零售业市场规模</vt:lpstr>
      <vt:lpstr>零售业竞争格局</vt:lpstr>
      <vt:lpstr>零售行业发展趋势</vt:lpstr>
      <vt:lpstr>PowerPoint Presentation</vt:lpstr>
      <vt:lpstr>线上线下融合发展</vt:lpstr>
      <vt:lpstr>智能化、数字化转型</vt:lpstr>
      <vt:lpstr>个性化、差异化竞争</vt:lpstr>
      <vt:lpstr>绿色环保、可持续发展</vt:lpstr>
      <vt:lpstr>零售行业未来展望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2024-09-09T16:50:04.902</cp:lastPrinted>
  <dcterms:created xsi:type="dcterms:W3CDTF">2024-09-09T08:50:04Z</dcterms:created>
  <dcterms:modified xsi:type="dcterms:W3CDTF">2024-09-09T08:50:07Z</dcterms:modified>
</cp:coreProperties>
</file>