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ACE279-79E1-4CEA-8031-B3AAFC55CD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20A57C-8237-4673-AD2D-DA733DD516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5A57F3-C150-4823-A2A9-53B3308936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E6189A-17AC-4A24-B775-6F778C4AA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08EA7A-5F97-4114-BB4F-ED0F127A39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F652AB-E13A-4B85-A161-E4D9E3A7F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1A33E3-E996-4912-A96F-22613C312F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BB8DA5-6233-4CE6-8C8B-4F4A9ADDF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E2E648-114C-4FAE-A968-09933198A1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094B64-D497-4AAE-96C6-791A44AF6C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A0ECD3-1146-45BD-B294-01848B995F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5334311300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关节护理指南科普动画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关节基本知识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关节日常保健措施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关节疼痛缓解方法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不同年龄段关节护理重点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科普动画制作技巧与展示效果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关节基本知识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995" r="1999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人体关节主要分为三类，即纤维关节、滑膜关节和软骨关节。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关节类型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关节由关节面、关节囊和关节腔三部分组成。关节面覆盖着关节软骨，可减少摩擦和缓冲冲击；关节囊包裹着关节，提供稳定性和保护；关节腔内含有滑液，有助于关节灵活运动。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关节结构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关节类型与结构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关节是骨骼之间的连接点，使人体能够完成各种动作和姿势。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运动功能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支撑功能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7875" b="17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保护功能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8164" b="1816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关节为人体提供稳定的支撑力，保持身体平衡。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关节能够缓冲外部冲击，保护内部骨骼和软组织免受损伤。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关节功能与作用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1377" b="1137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常见关节问题及原因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关节炎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关节炎是一种常见的关节疾病，表现为关节疼痛、肿胀和活动受限。主要原因包括年龄、遗传、肥胖、创伤和感染等。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关节扭伤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关节扭伤是指关节周围韧带或肌腱的损伤，通常由于运动或意外事故引起。扭伤可能导致疼痛、肿胀和不稳定感。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骨折与脱位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骨折是指骨骼的断裂，而脱位则是关节面之间的正常对应关系丧失。这些问题通常由于外伤或暴力引起，需要紧急医疗处理。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关节日常保健措施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控制运动强度和时间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根据个人体质和关节状况，合理安排运动强度和时间，避免运动过度导致关节损伤。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运动前热身与拉伸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进行充分的热身活动和拉伸练习，增加关节灵活性和运动效果。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选择适宜的运动方式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如散步、游泳、瑜伽等低冲击性运动，避免过度使用关节。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4575" b="14575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合理运动锻炼关节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避免长时间保持同一姿势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如长时间站立、久坐等，应适时变换姿势，减轻关节负荷。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维持正常体重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过重会增加关节负担，保持健康的体重有助于减轻关节压力。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注意关节保暖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避免关节长时间暴露在寒冷环境中，使用护膝、护腕等保暖用品。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保持良好生活习惯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增加富含钙、磷、维生素D等营养素的食物摄入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如奶制品、豆制品、绿叶蔬菜等，有助于增强骨骼和关节健康。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1542" r="1154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控制盐分和糖分摄入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减少高盐和高糖食品的摄入，以降低关节炎症的风险。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适当补充关节营养素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如葡萄糖胺、软骨素等，可帮助修复关节软骨，减缓关节退化。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饮食调整与营养补充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关节疼痛缓解方法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830" b="383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通过抑制炎症反应、减轻疼痛、改善关节功能等方式，缓解关节疼痛。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遵医嘱按时服药，注意药物副作用，避免长期大量使用。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药物治疗原理及注意事项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药物作用机制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通过热敷促进局部血液循环，缓解疼痛；冷敷则能减轻炎症和肿胀。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热敷与冷敷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利用电流或磁场刺激关节周围肌肉和神经，缓解疼痛和炎症。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电疗与磁疗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通过专业设计的运动方案，增强关节周围肌肉力量，提高关节稳定性。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运动疗法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物理治疗手段介绍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https://d.book118.com/045334311300011122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2024-09-26T07:53:15.654</cp:lastPrinted>
  <dcterms:created xsi:type="dcterms:W3CDTF">2024-09-25T23:53:15Z</dcterms:created>
  <dcterms:modified xsi:type="dcterms:W3CDTF">2024-09-25T23:53:17Z</dcterms:modified>
</cp:coreProperties>
</file>