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3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84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FEB09-53EB-4DBB-946D-1B90D61C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B361B-6E48-4181-AF04-2C006798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38F02-AFF0-40A2-AD83-5A8EDB18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D6137-68E3-429A-859D-B9050DA69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47072-1E03-41BD-B915-BF06BC8F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CF1E5-5D32-4155-8EC0-646A54E2A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424DE3-85F5-4B95-81D5-DBD6D4CA0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F2865-318E-429F-87D4-74C88F832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393A2-16B1-4F8C-AC19-FB833DA2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3B9FE-DA22-4737-AE89-9F674A366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60007-C863-47B3-9F35-F48F3BD0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301" r:id="rId2"/>
    <p:sldLayoutId id="2147492302" r:id="rId3"/>
    <p:sldLayoutId id="2147492303" r:id="rId4"/>
    <p:sldLayoutId id="2147492304" r:id="rId5"/>
    <p:sldLayoutId id="2147492305" r:id="rId6"/>
    <p:sldLayoutId id="2147492306" r:id="rId7"/>
    <p:sldLayoutId id="2147492307" r:id="rId8"/>
    <p:sldLayoutId id="2147492308" r:id="rId9"/>
    <p:sldLayoutId id="2147492309" r:id="rId10"/>
    <p:sldLayoutId id="21474923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2.xml" /><Relationship Id="rId11" Type="http://schemas.openxmlformats.org/officeDocument/2006/relationships/tags" Target="../tags/tag743.xml" /><Relationship Id="rId12" Type="http://schemas.openxmlformats.org/officeDocument/2006/relationships/tags" Target="../tags/tag744.xml" /><Relationship Id="rId13" Type="http://schemas.openxmlformats.org/officeDocument/2006/relationships/tags" Target="../tags/tag745.xml" /><Relationship Id="rId2" Type="http://schemas.openxmlformats.org/officeDocument/2006/relationships/tags" Target="../tags/tag734.xml" /><Relationship Id="rId3" Type="http://schemas.openxmlformats.org/officeDocument/2006/relationships/tags" Target="../tags/tag735.xml" /><Relationship Id="rId4" Type="http://schemas.openxmlformats.org/officeDocument/2006/relationships/tags" Target="../tags/tag736.xml" /><Relationship Id="rId5" Type="http://schemas.openxmlformats.org/officeDocument/2006/relationships/tags" Target="../tags/tag737.xml" /><Relationship Id="rId6" Type="http://schemas.openxmlformats.org/officeDocument/2006/relationships/tags" Target="../tags/tag738.xml" /><Relationship Id="rId7" Type="http://schemas.openxmlformats.org/officeDocument/2006/relationships/tags" Target="../tags/tag739.xml" /><Relationship Id="rId8" Type="http://schemas.openxmlformats.org/officeDocument/2006/relationships/tags" Target="../tags/tag740.xml" /><Relationship Id="rId9" Type="http://schemas.openxmlformats.org/officeDocument/2006/relationships/tags" Target="../tags/tag7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4.xml" /><Relationship Id="rId11" Type="http://schemas.openxmlformats.org/officeDocument/2006/relationships/tags" Target="../tags/tag755.xml" /><Relationship Id="rId12" Type="http://schemas.openxmlformats.org/officeDocument/2006/relationships/tags" Target="../tags/tag756.xml" /><Relationship Id="rId13" Type="http://schemas.openxmlformats.org/officeDocument/2006/relationships/tags" Target="../tags/tag757.xml" /><Relationship Id="rId2" Type="http://schemas.openxmlformats.org/officeDocument/2006/relationships/tags" Target="../tags/tag746.xml" /><Relationship Id="rId3" Type="http://schemas.openxmlformats.org/officeDocument/2006/relationships/tags" Target="../tags/tag747.xml" /><Relationship Id="rId4" Type="http://schemas.openxmlformats.org/officeDocument/2006/relationships/tags" Target="../tags/tag748.xml" /><Relationship Id="rId5" Type="http://schemas.openxmlformats.org/officeDocument/2006/relationships/tags" Target="../tags/tag749.xml" /><Relationship Id="rId6" Type="http://schemas.openxmlformats.org/officeDocument/2006/relationships/tags" Target="../tags/tag750.xml" /><Relationship Id="rId7" Type="http://schemas.openxmlformats.org/officeDocument/2006/relationships/tags" Target="../tags/tag751.xml" /><Relationship Id="rId8" Type="http://schemas.openxmlformats.org/officeDocument/2006/relationships/tags" Target="../tags/tag752.xml" /><Relationship Id="rId9" Type="http://schemas.openxmlformats.org/officeDocument/2006/relationships/tags" Target="../tags/tag7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8.xml" /><Relationship Id="rId3" Type="http://schemas.openxmlformats.org/officeDocument/2006/relationships/tags" Target="../tags/tag759.xml" /><Relationship Id="rId4" Type="http://schemas.openxmlformats.org/officeDocument/2006/relationships/tags" Target="../tags/tag7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9.xml" /><Relationship Id="rId11" Type="http://schemas.openxmlformats.org/officeDocument/2006/relationships/tags" Target="../tags/tag770.xml" /><Relationship Id="rId12" Type="http://schemas.openxmlformats.org/officeDocument/2006/relationships/tags" Target="../tags/tag771.xml" /><Relationship Id="rId13" Type="http://schemas.openxmlformats.org/officeDocument/2006/relationships/tags" Target="../tags/tag772.xml" /><Relationship Id="rId2" Type="http://schemas.openxmlformats.org/officeDocument/2006/relationships/tags" Target="../tags/tag761.xml" /><Relationship Id="rId3" Type="http://schemas.openxmlformats.org/officeDocument/2006/relationships/tags" Target="../tags/tag762.xml" /><Relationship Id="rId4" Type="http://schemas.openxmlformats.org/officeDocument/2006/relationships/tags" Target="../tags/tag763.xml" /><Relationship Id="rId5" Type="http://schemas.openxmlformats.org/officeDocument/2006/relationships/tags" Target="../tags/tag764.xml" /><Relationship Id="rId6" Type="http://schemas.openxmlformats.org/officeDocument/2006/relationships/tags" Target="../tags/tag765.xml" /><Relationship Id="rId7" Type="http://schemas.openxmlformats.org/officeDocument/2006/relationships/tags" Target="../tags/tag766.xml" /><Relationship Id="rId8" Type="http://schemas.openxmlformats.org/officeDocument/2006/relationships/tags" Target="../tags/tag767.xml" /><Relationship Id="rId9" Type="http://schemas.openxmlformats.org/officeDocument/2006/relationships/tags" Target="../tags/tag7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1.xml" /><Relationship Id="rId11" Type="http://schemas.openxmlformats.org/officeDocument/2006/relationships/tags" Target="../tags/tag782.xml" /><Relationship Id="rId12" Type="http://schemas.openxmlformats.org/officeDocument/2006/relationships/tags" Target="../tags/tag783.xml" /><Relationship Id="rId13" Type="http://schemas.openxmlformats.org/officeDocument/2006/relationships/tags" Target="../tags/tag784.xml" /><Relationship Id="rId14" Type="http://schemas.openxmlformats.org/officeDocument/2006/relationships/tags" Target="../tags/tag785.xml" /><Relationship Id="rId15" Type="http://schemas.openxmlformats.org/officeDocument/2006/relationships/tags" Target="../tags/tag786.xml" /><Relationship Id="rId16" Type="http://schemas.openxmlformats.org/officeDocument/2006/relationships/tags" Target="../tags/tag787.xml" /><Relationship Id="rId17" Type="http://schemas.openxmlformats.org/officeDocument/2006/relationships/tags" Target="../tags/tag788.xml" /><Relationship Id="rId18" Type="http://schemas.openxmlformats.org/officeDocument/2006/relationships/tags" Target="../tags/tag789.xml" /><Relationship Id="rId19" Type="http://schemas.openxmlformats.org/officeDocument/2006/relationships/tags" Target="../tags/tag790.xml" /><Relationship Id="rId2" Type="http://schemas.openxmlformats.org/officeDocument/2006/relationships/tags" Target="../tags/tag773.xml" /><Relationship Id="rId20" Type="http://schemas.openxmlformats.org/officeDocument/2006/relationships/tags" Target="../tags/tag791.xml" /><Relationship Id="rId21" Type="http://schemas.openxmlformats.org/officeDocument/2006/relationships/tags" Target="../tags/tag792.xml" /><Relationship Id="rId22" Type="http://schemas.openxmlformats.org/officeDocument/2006/relationships/tags" Target="../tags/tag793.xml" /><Relationship Id="rId23" Type="http://schemas.openxmlformats.org/officeDocument/2006/relationships/tags" Target="../tags/tag794.xml" /><Relationship Id="rId24" Type="http://schemas.openxmlformats.org/officeDocument/2006/relationships/tags" Target="../tags/tag795.xml" /><Relationship Id="rId25" Type="http://schemas.openxmlformats.org/officeDocument/2006/relationships/tags" Target="../tags/tag796.xml" /><Relationship Id="rId26" Type="http://schemas.openxmlformats.org/officeDocument/2006/relationships/tags" Target="../tags/tag797.xml" /><Relationship Id="rId27" Type="http://schemas.openxmlformats.org/officeDocument/2006/relationships/tags" Target="../tags/tag798.xml" /><Relationship Id="rId28" Type="http://schemas.openxmlformats.org/officeDocument/2006/relationships/tags" Target="../tags/tag799.xml" /><Relationship Id="rId29" Type="http://schemas.openxmlformats.org/officeDocument/2006/relationships/tags" Target="../tags/tag800.xml" /><Relationship Id="rId3" Type="http://schemas.openxmlformats.org/officeDocument/2006/relationships/tags" Target="../tags/tag774.xml" /><Relationship Id="rId30" Type="http://schemas.openxmlformats.org/officeDocument/2006/relationships/tags" Target="../tags/tag801.xml" /><Relationship Id="rId4" Type="http://schemas.openxmlformats.org/officeDocument/2006/relationships/tags" Target="../tags/tag775.xml" /><Relationship Id="rId5" Type="http://schemas.openxmlformats.org/officeDocument/2006/relationships/tags" Target="../tags/tag776.xml" /><Relationship Id="rId6" Type="http://schemas.openxmlformats.org/officeDocument/2006/relationships/tags" Target="../tags/tag777.xml" /><Relationship Id="rId7" Type="http://schemas.openxmlformats.org/officeDocument/2006/relationships/tags" Target="../tags/tag778.xml" /><Relationship Id="rId8" Type="http://schemas.openxmlformats.org/officeDocument/2006/relationships/tags" Target="../tags/tag779.xml" /><Relationship Id="rId9" Type="http://schemas.openxmlformats.org/officeDocument/2006/relationships/tags" Target="../tags/tag7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0.xml" /><Relationship Id="rId11" Type="http://schemas.openxmlformats.org/officeDocument/2006/relationships/tags" Target="../tags/tag811.xml" /><Relationship Id="rId12" Type="http://schemas.openxmlformats.org/officeDocument/2006/relationships/tags" Target="../tags/tag812.xml" /><Relationship Id="rId13" Type="http://schemas.openxmlformats.org/officeDocument/2006/relationships/tags" Target="../tags/tag813.xml" /><Relationship Id="rId14" Type="http://schemas.openxmlformats.org/officeDocument/2006/relationships/tags" Target="../tags/tag814.xml" /><Relationship Id="rId15" Type="http://schemas.openxmlformats.org/officeDocument/2006/relationships/tags" Target="../tags/tag815.xml" /><Relationship Id="rId16" Type="http://schemas.openxmlformats.org/officeDocument/2006/relationships/tags" Target="../tags/tag816.xml" /><Relationship Id="rId17" Type="http://schemas.openxmlformats.org/officeDocument/2006/relationships/tags" Target="../tags/tag817.xml" /><Relationship Id="rId2" Type="http://schemas.openxmlformats.org/officeDocument/2006/relationships/tags" Target="../tags/tag802.xml" /><Relationship Id="rId3" Type="http://schemas.openxmlformats.org/officeDocument/2006/relationships/tags" Target="../tags/tag803.xml" /><Relationship Id="rId4" Type="http://schemas.openxmlformats.org/officeDocument/2006/relationships/tags" Target="../tags/tag804.xml" /><Relationship Id="rId5" Type="http://schemas.openxmlformats.org/officeDocument/2006/relationships/tags" Target="../tags/tag805.xml" /><Relationship Id="rId6" Type="http://schemas.openxmlformats.org/officeDocument/2006/relationships/tags" Target="../tags/tag806.xml" /><Relationship Id="rId7" Type="http://schemas.openxmlformats.org/officeDocument/2006/relationships/tags" Target="../tags/tag807.xml" /><Relationship Id="rId8" Type="http://schemas.openxmlformats.org/officeDocument/2006/relationships/tags" Target="../tags/tag808.xml" /><Relationship Id="rId9" Type="http://schemas.openxmlformats.org/officeDocument/2006/relationships/tags" Target="../tags/tag80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18.xml" /><Relationship Id="rId3" Type="http://schemas.openxmlformats.org/officeDocument/2006/relationships/tags" Target="../tags/tag819.xml" /><Relationship Id="rId4" Type="http://schemas.openxmlformats.org/officeDocument/2006/relationships/tags" Target="../tags/tag8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9.xml" /><Relationship Id="rId11" Type="http://schemas.openxmlformats.org/officeDocument/2006/relationships/tags" Target="../tags/tag830.xml" /><Relationship Id="rId12" Type="http://schemas.openxmlformats.org/officeDocument/2006/relationships/tags" Target="../tags/tag831.xml" /><Relationship Id="rId13" Type="http://schemas.openxmlformats.org/officeDocument/2006/relationships/tags" Target="../tags/tag832.xml" /><Relationship Id="rId2" Type="http://schemas.openxmlformats.org/officeDocument/2006/relationships/tags" Target="../tags/tag821.xml" /><Relationship Id="rId3" Type="http://schemas.openxmlformats.org/officeDocument/2006/relationships/tags" Target="../tags/tag822.xml" /><Relationship Id="rId4" Type="http://schemas.openxmlformats.org/officeDocument/2006/relationships/tags" Target="../tags/tag823.xml" /><Relationship Id="rId5" Type="http://schemas.openxmlformats.org/officeDocument/2006/relationships/tags" Target="../tags/tag824.xml" /><Relationship Id="rId6" Type="http://schemas.openxmlformats.org/officeDocument/2006/relationships/tags" Target="../tags/tag825.xml" /><Relationship Id="rId7" Type="http://schemas.openxmlformats.org/officeDocument/2006/relationships/tags" Target="../tags/tag826.xml" /><Relationship Id="rId8" Type="http://schemas.openxmlformats.org/officeDocument/2006/relationships/tags" Target="../tags/tag827.xml" /><Relationship Id="rId9" Type="http://schemas.openxmlformats.org/officeDocument/2006/relationships/tags" Target="../tags/tag8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3.xml" /><Relationship Id="rId3" Type="http://schemas.openxmlformats.org/officeDocument/2006/relationships/tags" Target="../tags/tag834.xml" /><Relationship Id="rId4" Type="http://schemas.openxmlformats.org/officeDocument/2006/relationships/tags" Target="../tags/tag835.xml" /><Relationship Id="rId5" Type="http://schemas.openxmlformats.org/officeDocument/2006/relationships/tags" Target="../tags/tag8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7.xml" /><Relationship Id="rId3" Type="http://schemas.openxmlformats.org/officeDocument/2006/relationships/tags" Target="../tags/tag838.xml" /><Relationship Id="rId4" Type="http://schemas.openxmlformats.org/officeDocument/2006/relationships/tags" Target="../tags/tag839.xml" /><Relationship Id="rId5" Type="http://schemas.openxmlformats.org/officeDocument/2006/relationships/tags" Target="../tags/tag840.xml" /><Relationship Id="rId6" Type="http://schemas.openxmlformats.org/officeDocument/2006/relationships/tags" Target="../tags/tag841.xml" /><Relationship Id="rId7" Type="http://schemas.openxmlformats.org/officeDocument/2006/relationships/tags" Target="../tags/tag842.xml" /><Relationship Id="rId8" Type="http://schemas.openxmlformats.org/officeDocument/2006/relationships/tags" Target="../tags/tag843.xml" /><Relationship Id="rId9" Type="http://schemas.openxmlformats.org/officeDocument/2006/relationships/tags" Target="../tags/tag8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45.xml" /><Relationship Id="rId3" Type="http://schemas.openxmlformats.org/officeDocument/2006/relationships/tags" Target="../tags/tag846.xml" /><Relationship Id="rId4" Type="http://schemas.openxmlformats.org/officeDocument/2006/relationships/tags" Target="../tags/tag84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4134034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海马体计划书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晨,泥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项目背景与目标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产品与服务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营销策略与推广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运营管理与团队建设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51752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海马体项目的起源和背景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758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0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项目的历史和发展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764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6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8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项目的目标和愿景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5177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2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74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项目的意义和价值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206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项目目标与愿景</a:t>
            </a:r>
            <a:endParaRPr lang="zh-CN" altLang="en-US"/>
          </a:p>
        </p:txBody>
      </p:sp>
      <p:sp>
        <p:nvSpPr>
          <p:cNvPr id="10520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6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6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提高海马体的品牌知名度和影响力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7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拓展海马体的市场份额和业务范围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207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提升海马体的服务质量和客户满意度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5207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08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打造海马体成为行业内的知名品牌和领导者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37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  <a:endParaRPr lang="zh-CN" altLang="en-US"/>
          </a:p>
        </p:txBody>
      </p:sp>
      <p:sp>
        <p:nvSpPr>
          <p:cNvPr id="105237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11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5311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1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目标客户群体：年龄、性别、职业等特征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1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市场规模：市场规模、增长趋势等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2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2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竞争对手分析：竞争对手的产品、价格、渠道等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13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313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市场机会：市场空白、消费者需求等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42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竞争态势分析</a:t>
            </a:r>
            <a:endParaRPr lang="zh-CN" altLang="en-US"/>
          </a:p>
        </p:txBody>
      </p:sp>
      <p:sp>
        <p:nvSpPr>
          <p:cNvPr id="10534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4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4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4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主要竞争对手：其他品牌、其他型号的海马体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竞争风险：可能面临的竞争风险及应对措施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竞争策略：如何应对竞争对手的挑战，保持市场领先地位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4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竞争优劣势：海马体的优势、劣势分析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3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目标客户群体定位</a:t>
            </a:r>
            <a:endParaRPr lang="zh-CN" altLang="en-US"/>
          </a:p>
        </p:txBody>
      </p:sp>
      <p:sp>
        <p:nvSpPr>
          <p:cNvPr id="105375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5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5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5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目标客户群体需求：个性化定制、高品质、健康营养等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6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6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6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目标客户群体：年轻人、学生、职场人士等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6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7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7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7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目标客户群体特点：注重生活品质、追求时尚、注重健康等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377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7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8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78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目标客户群体购买力：中高端消费水平，愿意为高品质产品支付更高价格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406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产品与服务</a:t>
            </a:r>
            <a:endParaRPr lang="zh-CN" altLang="en-US"/>
          </a:p>
        </p:txBody>
      </p:sp>
      <p:sp>
        <p:nvSpPr>
          <p:cNvPr id="105407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5480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海马体产品介绍</a:t>
            </a:r>
            <a:endParaRPr lang="zh-CN" altLang="en-US"/>
          </a:p>
        </p:txBody>
      </p:sp>
      <p:sp>
        <p:nvSpPr>
          <p:cNvPr id="105481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海马体产品种类：包括海马体照相馆、海马体证件照、海马体职业形象照等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1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1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1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海马体产品特点：提供高品质的摄影服务，注重细节和用户体验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1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2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2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海马体产品适用场景：适用于各种场合，如求职、社交、商务等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2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2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2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海马体产品优势：提供便捷的预约服务，专业的摄影师团队，以及优质的后期制作服务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483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3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511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产品特点与优势</a:t>
            </a:r>
            <a:endParaRPr lang="zh-CN" altLang="en-US"/>
          </a:p>
        </p:txBody>
      </p:sp>
      <p:sp>
        <p:nvSpPr>
          <p:cNvPr id="105512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海马体产品特点：专业、高效、安全、便捷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海马体产品优势：个性化定制、优质服务、高性价比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海马体产品适用场景：个人证件照、职业照、结婚登记照等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2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海马体产品与其他产品的区别：更加注重用户体验和服务质量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54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服务内容与质量保障</a:t>
            </a:r>
            <a:endParaRPr lang="zh-CN" altLang="en-US"/>
          </a:p>
        </p:txBody>
      </p:sp>
      <p:sp>
        <p:nvSpPr>
          <p:cNvPr id="105541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41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41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42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542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质量保障：采用高品质材料，专业摄影师拍摄，保证照片质量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42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服务内容：提供海马体拍照、修图、打印等一站式服务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42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价格优惠：提供多种套餐选择，满足不同需求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42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售后服务：提供完善的售后服务，解决客户问题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5714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营销策略与推广</a:t>
            </a:r>
            <a:endParaRPr lang="zh-CN" altLang="en-US"/>
          </a:p>
        </p:txBody>
      </p:sp>
      <p:sp>
        <p:nvSpPr>
          <p:cNvPr id="1055716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https://d.book118.com/045341340344011034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7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6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2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0"/>
</p:tagLst>
</file>

<file path=ppt/tags/tag847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海马体计划书</vt:lpstr>
      <vt:lpstr>目录</vt:lpstr>
      <vt:lpstr>单击添加章节标题</vt:lpstr>
      <vt:lpstr>项目背景与目标</vt:lpstr>
      <vt:lpstr>项目背景介绍</vt:lpstr>
      <vt:lpstr>项目目标与愿景</vt:lpstr>
      <vt:lpstr>市场分析</vt:lpstr>
      <vt:lpstr>市场需求分析</vt:lpstr>
      <vt:lpstr>竞争态势分析</vt:lpstr>
      <vt:lpstr>目标客户群体定位</vt:lpstr>
      <vt:lpstr>产品与服务</vt:lpstr>
      <vt:lpstr>海马体产品介绍</vt:lpstr>
      <vt:lpstr>产品特点与优势</vt:lpstr>
      <vt:lpstr>服务内容与质量保障</vt:lpstr>
      <vt:lpstr>营销策略与推广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2024-08-30T19:01:37.754</cp:lastPrinted>
  <dcterms:created xsi:type="dcterms:W3CDTF">2024-08-30T11:01:37Z</dcterms:created>
  <dcterms:modified xsi:type="dcterms:W3CDTF">2024-08-30T11:01:40Z</dcterms:modified>
</cp:coreProperties>
</file>