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DEFE3A-A95D-49C6-8AE6-5F686DD9CC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B0250D-1E2F-4F9C-9491-9DBFBB681E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BF6C44-5D61-4F59-86C9-C0F41A5B82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3C5C82-F6B9-4F36-9AE6-FA72D0A146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E643E19-52D8-4A85-8974-AAC58847BB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1FFB93-951C-48DF-94D1-0E3B6C27BC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540203-80A8-4431-B9A1-31641917D5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4ADC20-8568-42AD-B9AB-97C6330BBD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F1007C-C530-4595-9EBF-19966EF624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71585F-DC31-4FC9-BC84-51B8A9DDE8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DCE325-09F5-44B3-80F5-2D71C2AF1B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5342131102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提升护理骨干竞聘演讲PPT的可理解性和关联性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提高PPT的可理解性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加强PPT的关联性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提升演讲技巧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向听众展示竞聘者的专业能力、经验、成就和适合担任护理骨干的资格。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在竞聘过程中，优秀的演讲能力能够使竞聘者脱颖而出，赢得评委和听众的认可。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演讲的目的和重要性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088" r="1308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确保听众能够轻松理解演讲内容，包括文字、图表和演示。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确保演讲内容与护理骨干的职责和要求密切相关，能够引起听众的兴趣和共鸣。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可理解性和关联性的定义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关联性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可理解性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提高PPT的可理解性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简洁明了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将重要的信息点提炼出来，以简短、明了的方式呈现，方便听众快速理解。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避免使用冗长的句子和复杂的词汇，使用简单、清晰的语言表达观点。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使用图表、图片等视觉元素来辅助说明观点，使信息更直观、易于理解。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选择简洁、清晰的图表和图片，避免使用过于复杂或混乱的视觉元素。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使用图表和图片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在演讲中使用通俗易懂的语言，避免使用过于专业或晦涩难懂的术语。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如果必须使用专业术语，应给出简明扼要的解释，帮助听众更好地理解。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t="2500" b="2500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避免专业术语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突出重点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通过使用粗体、斜体、不同颜色等方式强调重点内容，使听众更容易关注到关键信息。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在演讲过程中，对重点内容进行适当强调和解释，帮助听众更好地理解和记忆。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加强PPT的关联性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在制作PPT之前，需要对听众的背景、需求和兴趣进行了解，以便更好地调整内容和语言风格。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了解听众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根据听众的年龄、职业和教育程度，使用通俗易懂的语言和表达方式，避免过于专业或抽象的概念。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适应听众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通过与听众分享一些与护理相关的感人故事或案例，引起听众的情感共鸣，增强其对护理专业的认同感。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引起共鸣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与听众的关联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3375" r="337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与护理专业的关联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突出护理专业特点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在PPT中强调护理专业的特点、优势和发展趋势，突出护理骨干在竞聘岗位上的专业能力和优势。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引用护理专业案例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通过引用一些与护理相关的实际案例，展示护理骨干在实践中的经验和成果，增强PPT的说服力。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强调护理专业价值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强调护理专业在医疗体系中的重要性和价值，突出护理骨干在提高医疗服务质量中的作用。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https://d.book118.com/045342131102011043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2024-09-04T22:55:01.359</cp:lastPrinted>
  <dcterms:created xsi:type="dcterms:W3CDTF">2024-09-04T14:55:01Z</dcterms:created>
  <dcterms:modified xsi:type="dcterms:W3CDTF">2024-09-04T14:55:03Z</dcterms:modified>
</cp:coreProperties>
</file>